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16" y="29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3384376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Декада добрых дел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Через добрые дела к миру, дружбе между народами, во имя торжества мира и благополучия на Земле!». Под таким девизом прошла Декада добрых дел юных миротворцев 2021 в нашей школе. 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была приурочена к таким знаменательным датам, как Международный день добровольцев, День Героев России, международный день прав человека.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Главной целью данного мероприятия стало формирование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патриотичесекого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сознания среди обучающихся.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Декада добрых дел юных миротворцев 2021 в нашей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школе прошли классные часы, посвященные Дню Героев России.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нашей школы проведали ветерана ВОВ Гончарову Н.И. </a:t>
            </a: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дня прав человека был организован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брейн-ринг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учащихся 10 классов</a:t>
            </a: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начальных классах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классные часы «Маленькие герои большой Войны»</a:t>
            </a: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2086" y="1714480"/>
            <a:ext cx="21659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 декабрь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501008" y="2071670"/>
            <a:ext cx="3240360" cy="68208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Поздравляем с победой!</a:t>
            </a: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молодых учителей МБОУ СОМШ 44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им.В.Кудзоева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одержала достойную победу в профессиональном педагогическом конкурсе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Открытого урока, который проходил в рамках состязания "КЛАСС" конкурса "Профессионального педагогического мастерства".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✔ Участники конкурса посвятили свое выступление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Нартскому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эпосу. А учащиеся выступили в роли настоящих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исследоватей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посвятивших свою работу изучению истории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нартов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Каждый этап открытого урока был по-своему интересен и занимателен, что особенно было отмечено профессиональным жюри.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✔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Проект конкурса разработан учебным центром "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Стартап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" совместно с Министерством образования Республики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раз поздравляем наших милых учителей и желаем им дальнейшего профессионального роста и творческих побед!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8" y="457200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 t="25230"/>
          <a:stretch>
            <a:fillRect/>
          </a:stretch>
        </p:blipFill>
        <p:spPr bwMode="auto">
          <a:xfrm flipH="1">
            <a:off x="571479" y="4572000"/>
            <a:ext cx="95543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52" y="6357950"/>
            <a:ext cx="928694" cy="123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22" y="6357951"/>
            <a:ext cx="928694" cy="12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54" y="6357950"/>
            <a:ext cx="928694" cy="12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 t="9687" r="-5884" b="24914"/>
          <a:stretch>
            <a:fillRect/>
          </a:stretch>
        </p:blipFill>
        <p:spPr bwMode="auto">
          <a:xfrm>
            <a:off x="1500174" y="7786710"/>
            <a:ext cx="13011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 t="16667"/>
          <a:stretch>
            <a:fillRect/>
          </a:stretch>
        </p:blipFill>
        <p:spPr bwMode="auto">
          <a:xfrm>
            <a:off x="4286256" y="2285984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 t="24444" b="20000"/>
          <a:stretch>
            <a:fillRect/>
          </a:stretch>
        </p:blipFill>
        <p:spPr bwMode="auto">
          <a:xfrm>
            <a:off x="3714752" y="6143636"/>
            <a:ext cx="2857520" cy="158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3384376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Поздравляем!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для кого не секрет, что в нашей школе учатся самые талантливые ребята! И мы смогли в этом убедится еще раз!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Ученики 11 «А» класса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Дулаев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Олег, Туаев Станислав 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Сатцаев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Георгий заняли второе место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кейс-чемпионате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«моя первая бизнес-идея», чемпионат по генерации идей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бизнес-проектов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задачей является пропаганда предпринимательства среди молодежи в возрасте от 14 до 20 лет.</a:t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интенсивный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практикоориентированный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формат внутри которого есть лекции, а есть время на выполнение домашних заданий.</a:t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Результатом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кейс-чемпионата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стала защита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бизнес-идей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школьников, проработанные гипотезы и MVP.</a:t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подано около 150 заявок на чемпионат, из которых 36 проектов вышли на защиту. Победителями кейс-чемпиона стали:</a:t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ребята со своим проектом «Открытие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школы по изучению финансовой грамотности для детей школьного возраста и курсы по изучению иностранных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языков»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выйграли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гранд в размере 20000 рублей!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Еще раз поздравляем ребят с заслуженной победой!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2086" y="1714480"/>
            <a:ext cx="21659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 декабрь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429000" y="2071670"/>
            <a:ext cx="3240360" cy="68208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 пожаловать!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Активисты Российского движения школьников с радостью приняли в свою дружную семью </a:t>
            </a:r>
            <a:r>
              <a:rPr lang="ru-RU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</a:p>
          <a:p>
            <a:pPr algn="ctr"/>
            <a:r>
              <a:rPr lang="ru-RU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3 классов! </a:t>
            </a: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Российское движение школьников – это дружная команда, объединяющая детей и взрослых, развивающая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расширяющая границы и открывающая новые возможности. Ее ряды продолжают пополняться и ребята с улыбкой входят в новый коллектив!</a:t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нас РДШ – не просто общественная организация! Это возможность расти, общаться, открывать для себя новые горизонты, становиться лучше каждый день!</a:t>
            </a: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Пожелаем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удачи и терпения, силы воли и решительности взяться за то или иное дело, тот, или иной проект, ведь среди них – будущие активисты, что в итоге сменят нынешних, и мы уверенны, будут ничуть не хуже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6429388"/>
            <a:ext cx="2928934" cy="205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2786050"/>
            <a:ext cx="152401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7162" y="2786050"/>
            <a:ext cx="15415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8" y="5357818"/>
            <a:ext cx="2500330" cy="140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42" y="7643834"/>
            <a:ext cx="2135174" cy="120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309</Words>
  <Application>Microsoft Office PowerPoint</Application>
  <PresentationFormat>Экран (4:3)</PresentationFormat>
  <Paragraphs>84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IKT</dc:creator>
  <cp:lastModifiedBy>КЕГЭ</cp:lastModifiedBy>
  <cp:revision>52</cp:revision>
  <dcterms:created xsi:type="dcterms:W3CDTF">2018-01-16T07:46:44Z</dcterms:created>
  <dcterms:modified xsi:type="dcterms:W3CDTF">2022-01-13T11:12:09Z</dcterms:modified>
</cp:coreProperties>
</file>