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6" y="9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Всегда первые!</a:t>
            </a:r>
            <a: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МБОУ СОМШ 44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приняли участие в IV этапе Спартакиады школьников России и Белоруссии по баскетболу 3×3, который проходил в г.Смоленске с 15 по 20 ноября. Спортивной ареной соревнований стал Смоленский государственный университет спорта. Зрелищные и захватывающие игры не оставили равнодушными зрителей.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Северной Осетии, в составе которой были наши учащиеся (тренер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Мередов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М.А.), вышла в финал соревнований.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финальных матчей команда юношей стала победителем Спартакиады.</a:t>
            </a: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Спартакиада Союзного государства для детей и юношества проходит ежегодно с 2003 года. В ней принимают участие школьники России и Беларуси.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Хочется также поблагодарить за поддержку заместителя Губернатора Смоленской области Станислава Дзасохова, который по окончании Спартакиады встретился с командой из Северной Осетии в неформальной обстановке и вручил ребятам памятные сувениры.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 раз поздравляем и ждем дальнейших побед!!!</a:t>
            </a:r>
            <a:endParaRPr lang="ru-RU" sz="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136" y="1763688"/>
            <a:ext cx="20521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3  ноябрь 2021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1008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Всемирный день памяти жертв ДТП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24 ноября - Всемирный день памяти жертв ДТП.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Международный день памяти жертв ДТП основан в 2005 году. Прообразом подобного события стала акция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Роудпис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RoadPeace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), а инициатором выступила ВОЗ...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День памяти жертв ДТП был задуман как мероприятие, дающее возможность почтить память жертв дорожно-транспортных происшествий и выразить соболезнование их родным и близким. В 1995 году проведение этого дня поддержала Европейская федерация жертв ДТП (FEVR). 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В связи с учреждением этого дня в нашей школе прошли классные часы и тематические беседы с сотрудниками ДПС, инспекторами ГИБДД МВД по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 профилактике ДТП и безопасном пребывании участников дорожного движения в городской среде.</a:t>
            </a: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ребята подготовили материал и провели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онлайн-акцию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 призывом о соблюдении правил дорожного движения.</a:t>
            </a:r>
            <a:endParaRPr kumimoji="0" lang="ru-RU" sz="11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C:\Users\14кабинет\Desktop\IMG-20211224-WA0035.jpg"/>
          <p:cNvPicPr>
            <a:picLocks noChangeAspect="1" noChangeArrowheads="1"/>
          </p:cNvPicPr>
          <p:nvPr/>
        </p:nvPicPr>
        <p:blipFill>
          <a:blip r:embed="rId5" cstate="print"/>
          <a:srcRect l="17451" t="8059" r="22700" b="5729"/>
          <a:stretch>
            <a:fillRect/>
          </a:stretch>
        </p:blipFill>
        <p:spPr bwMode="auto">
          <a:xfrm>
            <a:off x="404664" y="3635896"/>
            <a:ext cx="2664296" cy="1729455"/>
          </a:xfrm>
          <a:prstGeom prst="rect">
            <a:avLst/>
          </a:prstGeom>
          <a:noFill/>
        </p:spPr>
      </p:pic>
      <p:pic>
        <p:nvPicPr>
          <p:cNvPr id="8" name="Picture 3" descr="C:\Users\14кабинет\Desktop\IMG-20211224-WA0032.jpg"/>
          <p:cNvPicPr>
            <a:picLocks noChangeAspect="1" noChangeArrowheads="1"/>
          </p:cNvPicPr>
          <p:nvPr/>
        </p:nvPicPr>
        <p:blipFill>
          <a:blip r:embed="rId6" cstate="print"/>
          <a:srcRect l="16401" t="22039" r="24800"/>
          <a:stretch>
            <a:fillRect/>
          </a:stretch>
        </p:blipFill>
        <p:spPr bwMode="auto">
          <a:xfrm>
            <a:off x="188640" y="6732240"/>
            <a:ext cx="3133531" cy="1872208"/>
          </a:xfrm>
          <a:prstGeom prst="rect">
            <a:avLst/>
          </a:prstGeom>
          <a:noFill/>
        </p:spPr>
      </p:pic>
      <p:pic>
        <p:nvPicPr>
          <p:cNvPr id="1028" name="Picture 4" descr="C:\Users\14кабинет\Downloads\IMG-20220112-WA0172.jpg"/>
          <p:cNvPicPr>
            <a:picLocks noChangeAspect="1" noChangeArrowheads="1"/>
          </p:cNvPicPr>
          <p:nvPr/>
        </p:nvPicPr>
        <p:blipFill>
          <a:blip r:embed="rId7" cstate="print"/>
          <a:srcRect t="22500" b="10000"/>
          <a:stretch>
            <a:fillRect/>
          </a:stretch>
        </p:blipFill>
        <p:spPr bwMode="auto">
          <a:xfrm>
            <a:off x="4143380" y="6929454"/>
            <a:ext cx="2071702" cy="1864532"/>
          </a:xfrm>
          <a:prstGeom prst="rect">
            <a:avLst/>
          </a:prstGeom>
          <a:noFill/>
        </p:spPr>
      </p:pic>
      <p:pic>
        <p:nvPicPr>
          <p:cNvPr id="9" name="Picture 5" descr="C:\Users\14кабинет\Downloads\IMG-20220112-WA01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75" y="5000628"/>
            <a:ext cx="1524011" cy="114300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12" y="5000628"/>
            <a:ext cx="1571636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"От мечты - к открытиям"</a:t>
            </a:r>
            <a: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таким девизом в городском Центре детского творчества "Нарт" в конце октября прошел Конкурс юных художников посвящённый году науки и технологий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конкурсе приняли участие юные художницы из нашей школы.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✔ Гасанова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Мариат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(15 лет) - Победитель конкурса (Диплом 1 степени), рисунок "Наше будущее - в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горах«;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✔ 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Качмазова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(12 лет) - 2 место (Диплом 2 степени), рисунок - "Город на Сатурне";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✔</a:t>
            </a:r>
            <a:r>
              <a:rPr lang="ru-RU" sz="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Дреева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 (13 лет) - 1 место (Диплом 1 степени), рисунок "Прогулка под Землей".</a:t>
            </a:r>
            <a:b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136" y="1763688"/>
            <a:ext cx="20521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3  ноябрь 2021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94" y="2857488"/>
            <a:ext cx="2000264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90" y="5429256"/>
            <a:ext cx="954144" cy="14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60" y="5429256"/>
            <a:ext cx="209967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 l="16666" r="16667"/>
          <a:stretch>
            <a:fillRect/>
          </a:stretch>
        </p:blipFill>
        <p:spPr bwMode="auto">
          <a:xfrm>
            <a:off x="500042" y="6929454"/>
            <a:ext cx="11906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 l="17708" t="3125" r="19791" b="3125"/>
          <a:stretch>
            <a:fillRect/>
          </a:stretch>
        </p:blipFill>
        <p:spPr bwMode="auto">
          <a:xfrm>
            <a:off x="1857364" y="6929454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78</Words>
  <Application>Microsoft Office PowerPoint</Application>
  <PresentationFormat>Экран (4:3)</PresentationFormat>
  <Paragraphs>45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КЕГЭ</cp:lastModifiedBy>
  <cp:revision>36</cp:revision>
  <dcterms:created xsi:type="dcterms:W3CDTF">2018-01-16T07:46:44Z</dcterms:created>
  <dcterms:modified xsi:type="dcterms:W3CDTF">2022-01-13T07:05:06Z</dcterms:modified>
</cp:coreProperties>
</file>