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452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страницам любимых книг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Среди учащихся нашей большой школы немало талантов в разных областях! Есть у нас и талантливые художники!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0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Качмазова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Диана, </a:t>
            </a:r>
            <a:r>
              <a:rPr lang="ru-RU" sz="10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Рехвиашвили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 и Беляева Анастасия стали призерами ежегодного конкурса среди творчески одарённых детей, который проводится "Центром развития творчества детей и юношества "Нарт". </a:t>
            </a: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году  конкурс был 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посвящен художественной литературе и темой работ стали "Страницы любимых книг". 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Уникальность конкурса в том, что участники создают свои произведения в режиме реального времени, то есть в день его 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конкурса: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Беляева Анастасия, 10 лет - Диплом II степени ("Маленький принц");</a:t>
            </a: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Качмазова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 и </a:t>
            </a:r>
            <a:r>
              <a:rPr lang="ru-RU" sz="105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Рехвиашвили</a:t>
            </a:r>
            <a:r>
              <a:rPr lang="ru-RU" sz="105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Диана, 13 лет - Диплом III степени ("Сожженные воспоминания" - "Дубровский"). </a:t>
            </a:r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52" y="1714480"/>
            <a:ext cx="297639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 октябрь-ноябрь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501008" y="2071670"/>
            <a:ext cx="3240360" cy="6820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Урожайная осень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Осень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году выдалась урожайной. И не только на фрукты и ягоды. Плодотворной оказалась и  творческая деятельность наших учащихся.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октябре-ноябре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разных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уровнях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проходил ряд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творческих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конкурсов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которых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учащиеся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школы приняли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добились высоких результатов.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Среди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наших достижений - призовые места в музыкальных состязаниях и конкурсе работ по изобразительному искусству "Дельфийские игры", "Молодость Осетии",  "Аланские звезды", "Золотая Ника", "Чегемский родник". 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Коротко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наших результатах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"Дельфийские игры" - Муниципальный этап. Номинация "Художественное слово":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Кокаева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Камилла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(6 "B" 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- 2 место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Плиева Амина (8"Д"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- 3 место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"Народное пение"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Каргаев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Дзабо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(8 "Г"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- 1 место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"Эстрадный вокал":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Кабулов Константин (8 "Г")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"Народный танец":</a:t>
            </a: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Ансамбль народного танца "Сармат" - 2 место</a:t>
            </a: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2" y="3643307"/>
            <a:ext cx="183084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8" y="3571868"/>
            <a:ext cx="121693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8" y="6072198"/>
            <a:ext cx="157370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52" y="6357950"/>
            <a:ext cx="1500198" cy="131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36" y="2786050"/>
            <a:ext cx="1608574" cy="119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43314" y="5000628"/>
            <a:ext cx="3000396" cy="157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4" y="2051720"/>
            <a:ext cx="3384376" cy="68407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"Молодость Осетии" Республиканский этап. Номинация "Художественное чтение":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Яковлева Вероника (9 "Д"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- 2 место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Бердиева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Дзерасса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(11 "А"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- 3 место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"Народное пение"</a:t>
            </a:r>
          </a:p>
          <a:p>
            <a:pPr algn="just"/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Дзабо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Каргаев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(8 "Г"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- 1 место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"Эстрадный вокал":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Кабулов Константин (8 "Г"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- 3 место.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"Изобразительное искусство":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Бестаева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(11 "Б"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  - 3 место.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"Народный танец":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Ансамбль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народного танца "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Сармат»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- 3 место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"Игра на народных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инструментах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":</a:t>
            </a:r>
          </a:p>
          <a:p>
            <a:pPr algn="just">
              <a:buFontTx/>
              <a:buChar char="-"/>
            </a:pP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Дзапаровы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Арина и Полина - 3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just"/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Междунароодный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фестиваль 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искусств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Аланские звёзды".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"Эстрадный вокал" 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Кабулов Константин - 1 место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Девришалиева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Арина - 1 место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Басиева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Камилла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- 2 место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"Академический вокал":</a:t>
            </a:r>
          </a:p>
          <a:p>
            <a:pPr algn="just">
              <a:buFontTx/>
              <a:buChar char="-"/>
            </a:pP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Каргаев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Дзабо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-1 место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"Гитара" (дуэт):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Каргаевы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Дзабо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Давид-Сослан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- 1 место</a:t>
            </a:r>
          </a:p>
          <a:p>
            <a:pPr algn="just">
              <a:buFontTx/>
              <a:buChar char="-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Номинация "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Доули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":</a:t>
            </a:r>
          </a:p>
          <a:p>
            <a:pPr algn="just">
              <a:buFontTx/>
              <a:buChar char="-"/>
            </a:pP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Каргаев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Арсамаг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just">
              <a:buFontTx/>
              <a:buChar char="-"/>
            </a:pPr>
            <a:endParaRPr lang="ru-RU" sz="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"Золотая Ника"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Хамицаев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Захар - 1 место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конкурсе от организаций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допобразования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приняли участие наши учащиеся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Гизоевы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и Валерия, 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Басиева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Камилла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номинации "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Изобраэительное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искусство"  два первых места присудили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Фардзинову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Тамерлану и </a:t>
            </a:r>
            <a:r>
              <a:rPr lang="ru-RU" sz="1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Бестаевой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Наталье.</a:t>
            </a:r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KT\Desktop\школьная план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768" y="251520"/>
            <a:ext cx="4320480" cy="1360008"/>
          </a:xfrm>
          <a:prstGeom prst="rect">
            <a:avLst/>
          </a:prstGeom>
          <a:noFill/>
        </p:spPr>
      </p:pic>
      <p:pic>
        <p:nvPicPr>
          <p:cNvPr id="1027" name="Picture 3" descr="E:\ФОТО\герб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1" y="251520"/>
            <a:ext cx="1296387" cy="15841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24744" y="1547664"/>
            <a:ext cx="537987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НАШ ДЕВИЗ: </a:t>
            </a:r>
            <a:r>
              <a:rPr lang="ru-RU" sz="1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открытость, информативность, активность!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2736" y="0"/>
            <a:ext cx="455817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Переодическое</a:t>
            </a: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издание МБОУ СОМШ № 44 им. В. </a:t>
            </a:r>
            <a:r>
              <a:rPr lang="ru-RU" sz="1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Кудзоева</a:t>
            </a:r>
            <a:endParaRPr lang="ru-RU" sz="1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E:\ФОТО\29b8b4fb76a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607" y="35496"/>
            <a:ext cx="1340769" cy="1655710"/>
          </a:xfrm>
          <a:prstGeom prst="rect">
            <a:avLst/>
          </a:prstGeom>
          <a:noFill/>
        </p:spPr>
      </p:pic>
      <p:sp>
        <p:nvSpPr>
          <p:cNvPr id="13" name="Подзаголовок 2"/>
          <p:cNvSpPr txBox="1">
            <a:spLocks/>
          </p:cNvSpPr>
          <p:nvPr/>
        </p:nvSpPr>
        <p:spPr>
          <a:xfrm>
            <a:off x="3429000" y="2071670"/>
            <a:ext cx="3240360" cy="68208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Навстречу будущему!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вы знали, что в нашей школе есть особенная территория? Это территория науки! Это школьный технопарк </a:t>
            </a:r>
            <a:r>
              <a:rPr lang="ru-RU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Кванториуме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ребята 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занимаются в 4 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лабораториях – 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физической, 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технологической, 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биологической и химической.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Под чутким руководством наставников, ребята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проводят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настоящие научные эксперименты и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демонстационные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опыты с химическими препаратами, пытаются создать новые вещества, изучают одноклеточные микроорганизмы, живущие в нашей среде, учатся делать инженерные чертежи...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Кто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знает, может именно в стенах нашего технопарка сегодня рождаются будущие инженеры и технологи, ученые и конструкторы... 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Руководители 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 "</a:t>
            </a:r>
            <a:r>
              <a:rPr lang="ru-RU" sz="105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Кванториума</a:t>
            </a:r>
            <a:r>
              <a:rPr lang="ru-RU" sz="10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":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Бугулова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И.В., студентка 3 курса Факультета химии, биологии и биотехнологии;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Зигоева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В.В., магистрант 1 курса направления аналитическая химия;</a:t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Щербина О.Ю., преподаватель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робототехники; </a:t>
            </a:r>
          </a:p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Гиголаева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А.Д., магистрант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 курса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физико-технического факультета.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dirty="0" smtClean="0">
                <a:latin typeface="Times New Roman" pitchFamily="18" charset="0"/>
                <a:cs typeface="Times New Roman" pitchFamily="18" charset="0"/>
              </a:rPr>
            </a:br>
            <a:endParaRPr lang="ru-RU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72816" y="8897779"/>
            <a:ext cx="3553059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0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Информационно-Медийный</a:t>
            </a:r>
            <a:r>
              <a:rPr lang="ru-RU" sz="1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сектор РДШ</a:t>
            </a:r>
            <a:endParaRPr lang="ru-RU" sz="1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2" y="3929058"/>
            <a:ext cx="1119196" cy="83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92" y="4857752"/>
            <a:ext cx="11031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16" y="6000760"/>
            <a:ext cx="1248251" cy="160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8" y="2571736"/>
            <a:ext cx="121444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3512" y="457200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636" y="7643834"/>
            <a:ext cx="1576541" cy="117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8" y="4643438"/>
            <a:ext cx="1571636" cy="117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ик 27"/>
          <p:cNvSpPr/>
          <p:nvPr/>
        </p:nvSpPr>
        <p:spPr>
          <a:xfrm>
            <a:off x="3571876" y="1714480"/>
            <a:ext cx="2976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2  октябрь-ноябрь 2022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670</Words>
  <Application>Microsoft Office PowerPoint</Application>
  <PresentationFormat>Экран (4:3)</PresentationFormat>
  <Paragraphs>117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IKT</dc:creator>
  <cp:lastModifiedBy>КЕГЭ</cp:lastModifiedBy>
  <cp:revision>70</cp:revision>
  <dcterms:created xsi:type="dcterms:W3CDTF">2018-01-16T07:46:44Z</dcterms:created>
  <dcterms:modified xsi:type="dcterms:W3CDTF">2023-01-17T12:37:20Z</dcterms:modified>
</cp:coreProperties>
</file>