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71" r:id="rId3"/>
    <p:sldId id="267" r:id="rId4"/>
    <p:sldId id="268" r:id="rId5"/>
    <p:sldId id="274" r:id="rId6"/>
    <p:sldId id="276" r:id="rId7"/>
    <p:sldId id="260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7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EDA6-0E17-4B5E-B1AF-CE9A34431657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79A3-EE62-4E35-8E92-90CAF670F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8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979A3-EE62-4E35-8E92-90CAF670FA2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8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979A3-EE62-4E35-8E92-90CAF670FA2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9EF1F0-897E-40A8-B78C-64E828E7F6B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04310C-3D46-4D5B-971B-6495EDCEB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10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4847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0" name="Picture 2" descr="C:\Users\Администратор\Desktop\xudozhnik_Tan_Chun_Chiu_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8843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52320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spc="50" dirty="0" err="1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Хъардта</a:t>
            </a:r>
            <a:r>
              <a:rPr lang="ru-RU" b="1" spc="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йын</a:t>
            </a:r>
            <a:r>
              <a:rPr lang="ru-RU" b="1" spc="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нывондӕн</a:t>
            </a:r>
            <a:r>
              <a:rPr lang="ru-RU" b="1" spc="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йӕ</a:t>
            </a:r>
            <a:r>
              <a:rPr lang="ru-RU" b="1" spc="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b="1" spc="50" dirty="0" err="1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сӕр</a:t>
            </a:r>
            <a:r>
              <a:rPr lang="ru-RU" b="1" spc="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br>
              <a:rPr lang="ru-RU" b="1" spc="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712968" cy="1224135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Ӕрмӕстдӕр Къостайы</a:t>
            </a:r>
            <a:r>
              <a:rPr lang="ru-RU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хуызӕн адӕймаг бӕллыд царды</a:t>
            </a:r>
            <a:r>
              <a:rPr lang="ru-RU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ахӕм хорздзинӕдтӕм ӕмӕ йын</a:t>
            </a:r>
            <a:r>
              <a:rPr lang="ru-RU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ӕнт</a:t>
            </a:r>
            <a:r>
              <a:rPr lang="ru-RU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сгӕ дӕр бакодтой</a:t>
            </a:r>
            <a:r>
              <a:rPr lang="ru-RU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700808"/>
            <a:ext cx="4680519" cy="4824536"/>
          </a:xfrm>
        </p:spPr>
        <p:txBody>
          <a:bodyPr>
            <a:normAutofit fontScale="92500"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Тæхуды, йæ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дзыллæйы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раз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ракæны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барджын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ныхас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Кæй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фæрсынц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кæй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равзарынц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зондæй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Тæхуды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йæ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уарзондзинад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sz="36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Йæ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хорз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ном,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йæ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фыдæлты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кад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уадзы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уæлæуыл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</a:t>
            </a:r>
            <a:r>
              <a:rPr lang="ru-RU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зæрондæй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!.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Администратор\Desktop\24051f1a73d7ccf80aa0e781a6178da9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367240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дминистратор\Desktop\konkur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34189"/>
            <a:ext cx="1008112" cy="15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8791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571876"/>
            <a:ext cx="6512511" cy="17272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Бузныг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214422"/>
            <a:ext cx="739060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Сымахмӕ</a:t>
            </a:r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кӕсы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Къостай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бӕллицтӕ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сӕххӕст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сты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209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3960440" cy="720080"/>
          </a:xfrm>
        </p:spPr>
        <p:txBody>
          <a:bodyPr>
            <a:normAutofit fontScale="85000" lnSpcReduction="10000"/>
          </a:bodyPr>
          <a:lstStyle/>
          <a:p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Цӕлыккаты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Аннӕ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3" descr="C:\Users\Администратор\Desktop\Анна-Александровна-Цаликова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1642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332656"/>
            <a:ext cx="4464496" cy="576064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Хетӕгкаты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Къоста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680520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4270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Хӕрзбон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849608"/>
          </a:xfrm>
        </p:spPr>
        <p:txBody>
          <a:bodyPr>
            <a:normAutofit fontScale="85000" lnSpcReduction="10000"/>
          </a:bodyPr>
          <a:lstStyle/>
          <a:p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Ӕвӕццӕгӕн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Къостайы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интимон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лирикӕйы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ацы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ӕмдзӕвгӕ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ӕппӕты хуыздӕр уацмыс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ӕ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гуманистон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хъуыдым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ӕ гӕсгӕ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поэты 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адӕймагуарзон зӕрдӕйы ӕвдисӕн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2.bp.blogspot.com/-8DKKhfPO3Cw/T6os-Aa9joI/AAAAAAAAEik/K6LAJwl91bc/s1600/white_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40704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8851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Хӕрзбон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Ацы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ӕмдзӕвгӕ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райгуырд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Къостайы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тыхджын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ӕм</a:t>
            </a:r>
            <a:r>
              <a:rPr lang="ru-RU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ӕ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бӕрзонд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ӕнкъарӕнтӕй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Къоста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йӕ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ныффыста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Цӕлыккаты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Аннӕ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йын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йӕ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уарзондзинадӕн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дзуапп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кӕй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нӕ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радта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уый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фӕдыл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4049068" cy="2410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64011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680520" cy="61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Администратор\Desktop\498c28e913bb6abffd12b90bcfc3391c_577_800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604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900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дминистратор\Desktop\Анна-Цалико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88432" cy="6336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sz="quarter" idx="14"/>
          </p:nvPr>
        </p:nvSpPr>
        <p:spPr>
          <a:xfrm>
            <a:off x="179512" y="260648"/>
            <a:ext cx="4608512" cy="6264696"/>
          </a:xfrm>
        </p:spPr>
        <p:txBody>
          <a:bodyPr>
            <a:noAutofit/>
          </a:bodyPr>
          <a:lstStyle/>
          <a:p>
            <a:pPr marL="0" lvl="0" indent="0">
              <a:spcBef>
                <a:spcPct val="20000"/>
              </a:spcBef>
              <a:buNone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Гъеныр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рзбон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!.. Нал м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уындзын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æ,</a:t>
            </a:r>
            <a:b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Дардм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ддзуйы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мац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уыл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дом!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Райсом м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нгас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ферох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ндзын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æ,</a:t>
            </a:r>
            <a:b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Ферох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ндзын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бон м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ном…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зоны,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искуы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рыфта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рдыл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Иун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джы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сагъ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с, м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гуыры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ллын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—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зоны,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искуы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куы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уайа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стыл —</a:t>
            </a:r>
            <a:b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Уазал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ф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ндагыл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лын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—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5946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248472" cy="6517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15056"/>
            <a:ext cx="4320480" cy="6319105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Ма-иу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рс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чызгай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Ах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фыдфынт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b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Дард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дын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амонд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сдзысты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р, —</a:t>
            </a:r>
            <a:b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Исчи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 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исы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рынт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æ,</a:t>
            </a:r>
            <a:b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Исчи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дын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хъары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нывонд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й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р…</a:t>
            </a:r>
            <a:b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Хонын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мбал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фыдбылыз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æ, —</a:t>
            </a:r>
            <a:b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Тагъдд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м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балц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й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стаг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рон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«ф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ндараст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й» к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ссарин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йем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æ..</a:t>
            </a:r>
            <a:b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ф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смон</a:t>
            </a:r>
            <a:r>
              <a:rPr lang="ru-RU" sz="4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æ!.. 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рзбон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у, х</a:t>
            </a:r>
            <a:r>
              <a:rPr lang="en-US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рзбон</a:t>
            </a:r>
            <a:r>
              <a:rPr lang="ru-RU" sz="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!..</a:t>
            </a:r>
            <a:r>
              <a:rPr lang="ru-RU" sz="3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3904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122" y="332656"/>
            <a:ext cx="45068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Ӕрхӕндӕг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ахаст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ис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ацы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ӕмдзӕвгӕйӕн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Дзаг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у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зӕрдӕйы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маст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ӕмӕ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сагъӕсӕй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Кӕд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йӕ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сӕнтты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ӕдзух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кӕй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мысыд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уыцы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уарзон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чызг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ӕнӕнхъӕл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фӕкодта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уӕддӕр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ын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ӕфхӕрӕн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ныхас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зӕгъын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йӕ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зӕрдӕ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нӕ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зӕгъы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фӕнды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йӕ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цӕмӕй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царды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ссара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ӕппӕты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стырдӕр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амонд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, «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хъары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йын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нывондӕн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йӕ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сӕр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».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Й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ӕхӕдӕг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 та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й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΄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стыр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ea typeface="+mj-ea"/>
                <a:cs typeface="+mj-cs"/>
              </a:rPr>
              <a:t>маст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ӕн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 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бабыхсдзӕн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44" name="Picture 4" descr="Коста Хетагур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716016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4567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slide_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3131840" y="116632"/>
            <a:ext cx="60121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07504" y="980728"/>
            <a:ext cx="30243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Къостайы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уарзондзинад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ӕппӕт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барынхъом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сӕ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дыуу</a:t>
            </a:r>
            <a:r>
              <a:rPr lang="ru-RU" sz="24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ӕ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йы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зын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ӕр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йӕхим</a:t>
            </a:r>
            <a:r>
              <a:rPr lang="ru-RU" sz="24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ӕ</a:t>
            </a:r>
            <a:endParaRPr lang="ru-RU" sz="2400" b="1" i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исы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дзурӕг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 поэты 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сыгъдӕг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ӕмӕ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парахат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зӕрдӕйы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уагыл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8698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</TotalTime>
  <Words>244</Words>
  <Application>Microsoft Office PowerPoint</Application>
  <PresentationFormat>Экран (4:3)</PresentationFormat>
  <Paragraphs>25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Хъардта йын нывондӕн йӕ    сӕр… </vt:lpstr>
      <vt:lpstr>Презентация PowerPoint</vt:lpstr>
      <vt:lpstr>«Хӕрзбон! 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Ӕрмӕстдӕр Къостайы хуызӕн адӕймаг бӕллыд царды ахӕм хорздзинӕдтӕм ӕмӕ йын ӕнтысгӕ дӕр бакодтой. </vt:lpstr>
      <vt:lpstr>Бузныг!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44</cp:revision>
  <dcterms:created xsi:type="dcterms:W3CDTF">2015-10-20T16:18:02Z</dcterms:created>
  <dcterms:modified xsi:type="dcterms:W3CDTF">2016-10-19T15:26:56Z</dcterms:modified>
</cp:coreProperties>
</file>