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9"/>
  </p:notesMasterIdLst>
  <p:handoutMasterIdLst>
    <p:handoutMasterId r:id="rId40"/>
  </p:handoutMasterIdLst>
  <p:sldIdLst>
    <p:sldId id="300" r:id="rId7"/>
    <p:sldId id="279" r:id="rId8"/>
    <p:sldId id="308" r:id="rId9"/>
    <p:sldId id="259" r:id="rId10"/>
    <p:sldId id="265" r:id="rId11"/>
    <p:sldId id="297" r:id="rId12"/>
    <p:sldId id="292" r:id="rId13"/>
    <p:sldId id="276" r:id="rId14"/>
    <p:sldId id="306" r:id="rId15"/>
    <p:sldId id="307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8" r:id="rId26"/>
    <p:sldId id="280" r:id="rId27"/>
    <p:sldId id="305" r:id="rId28"/>
    <p:sldId id="309" r:id="rId29"/>
    <p:sldId id="310" r:id="rId30"/>
    <p:sldId id="313" r:id="rId31"/>
    <p:sldId id="312" r:id="rId32"/>
    <p:sldId id="260" r:id="rId33"/>
    <p:sldId id="301" r:id="rId34"/>
    <p:sldId id="303" r:id="rId35"/>
    <p:sldId id="299" r:id="rId36"/>
    <p:sldId id="30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7E5"/>
    <a:srgbClr val="FFFF66"/>
    <a:srgbClr val="0A48A2"/>
    <a:srgbClr val="009644"/>
    <a:srgbClr val="00359E"/>
    <a:srgbClr val="0D5C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3508" autoAdjust="0"/>
  </p:normalViewPr>
  <p:slideViewPr>
    <p:cSldViewPr>
      <p:cViewPr>
        <p:scale>
          <a:sx n="100" d="100"/>
          <a:sy n="100" d="100"/>
        </p:scale>
        <p:origin x="-1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21B00-6FC2-41C5-8CC8-B9EEA04C504C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8FED-E309-4234-8533-7FE78C077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471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F934-0B1F-4A2D-B327-660F7F58F120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592BD-A84E-44A3-8DF7-E6ED0C1DA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475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9.gif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12" Type="http://schemas.openxmlformats.org/officeDocument/2006/relationships/image" Target="../media/image68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gif"/><Relationship Id="rId11" Type="http://schemas.openxmlformats.org/officeDocument/2006/relationships/image" Target="../media/image67.gif"/><Relationship Id="rId5" Type="http://schemas.openxmlformats.org/officeDocument/2006/relationships/image" Target="../media/image61.gif"/><Relationship Id="rId15" Type="http://schemas.openxmlformats.org/officeDocument/2006/relationships/image" Target="../media/image18.gif"/><Relationship Id="rId10" Type="http://schemas.openxmlformats.org/officeDocument/2006/relationships/image" Target="../media/image66.gif"/><Relationship Id="rId4" Type="http://schemas.openxmlformats.org/officeDocument/2006/relationships/image" Target="../media/image60.gif"/><Relationship Id="rId9" Type="http://schemas.openxmlformats.org/officeDocument/2006/relationships/image" Target="../media/image65.gif"/><Relationship Id="rId1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gif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achalo4ka.ru/wp-content/uploads/2015/02/shablon-dlya-prezentatsii-23-fevralya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5147"/>
            <a:ext cx="9429785" cy="68528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857232"/>
            <a:ext cx="807249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хи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уый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радта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Райгуыр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иууыл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…</a:t>
            </a:r>
          </a:p>
          <a:p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Æм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куы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бацыд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знаджы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ныхм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сты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,</a:t>
            </a:r>
          </a:p>
          <a:p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бацау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рста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ниц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й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хиуыл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,</a:t>
            </a:r>
          </a:p>
          <a:p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ф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цис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царды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ххы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раз 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къ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мдз</a:t>
            </a:r>
            <a:r>
              <a:rPr lang="en-US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стыг</a:t>
            </a:r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. </a:t>
            </a:r>
          </a:p>
          <a:p>
            <a:r>
              <a:rPr lang="ru-RU" sz="40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		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(Ц</a:t>
            </a:r>
            <a:r>
              <a:rPr lang="en-US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</a:t>
            </a:r>
            <a:r>
              <a:rPr lang="en-US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раты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Гиго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0898" name="Picture 2" descr="http://freeppt.ru/Prew2/23Feb/StarsPrint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428736"/>
            <a:ext cx="7501022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фсадхон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- командир</a:t>
            </a:r>
          </a:p>
          <a:p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Хорз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хджынгонд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- награжденный</a:t>
            </a:r>
          </a:p>
          <a:p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иуз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рдиондзинад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- верность, единодушие</a:t>
            </a:r>
          </a:p>
          <a:p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Саккаг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нын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- удостоить</a:t>
            </a:r>
          </a:p>
          <a:p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фс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ддонт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ополченцы, добровольцы 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ртхут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гдон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пепельница</a:t>
            </a:r>
          </a:p>
          <a:p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фт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– копыто</a:t>
            </a:r>
          </a:p>
          <a:p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фхад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подкова</a:t>
            </a:r>
            <a:endParaRPr lang="ru-RU" sz="28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357166"/>
            <a:ext cx="63818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armen" pitchFamily="34" charset="-52"/>
              </a:rPr>
              <a:t>Дзырдуатон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armen" pitchFamily="34" charset="-52"/>
              </a:rPr>
              <a:t> куыст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J:\звезд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86578" y="5143512"/>
            <a:ext cx="1895034" cy="13791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01024" y="0"/>
            <a:ext cx="642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solidFill>
                  <a:srgbClr val="00B050"/>
                </a:solidFill>
              </a:rPr>
              <a:t>10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64" y="548680"/>
            <a:ext cx="5040560" cy="126754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Владимир Мономах</a:t>
            </a:r>
            <a:br>
              <a:rPr lang="ru-RU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spc="50" dirty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b="1" spc="50" dirty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Святослав</a:t>
            </a:r>
            <a:endParaRPr lang="ru-RU" sz="36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C:\святосла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79" y="2748853"/>
            <a:ext cx="5478863" cy="4109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мономаххх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28" y="4986"/>
            <a:ext cx="4220675" cy="516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4" y="6000768"/>
            <a:ext cx="689556" cy="8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15338" y="5500702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11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378855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C:\нев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32921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Александр Невский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44" y="6000768"/>
            <a:ext cx="689556" cy="8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15338" y="21429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127E5"/>
                </a:solidFill>
              </a:rPr>
              <a:t>12</a:t>
            </a:r>
            <a:endParaRPr lang="ru-RU" sz="2400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094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дмитий д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"/>
            <a:ext cx="6057900" cy="6851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донск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" y="0"/>
            <a:ext cx="3910583" cy="6851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6047649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Дмитрий Донской</a:t>
            </a:r>
            <a:endParaRPr lang="ru-RU" sz="32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9652" y="285728"/>
            <a:ext cx="71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27E5"/>
                </a:solidFill>
              </a:rPr>
              <a:t>13</a:t>
            </a:r>
            <a:endParaRPr lang="ru-RU" sz="2000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87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олтавская битва петр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8849" y="2332038"/>
            <a:ext cx="6025151" cy="452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997" y="476672"/>
            <a:ext cx="388843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Минин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æ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æ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</a:rPr>
              <a:t> Пожарский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C:\минин и ожас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5220072" cy="4193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81128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Полтав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йы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хъ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батырт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3900" y="214290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27E5"/>
                </a:solidFill>
              </a:rPr>
              <a:t>14</a:t>
            </a:r>
            <a:endParaRPr lang="ru-RU" sz="2000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561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кутуз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548680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М.Кутузов </a:t>
            </a:r>
            <a:r>
              <a:rPr lang="ru-RU" sz="3600" b="1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йе</a:t>
            </a:r>
            <a:r>
              <a:rPr lang="ru-RU" sz="3600" b="1" dirty="0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sz="3600" b="1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фсадим</a:t>
            </a:r>
            <a:r>
              <a:rPr lang="en-US" sz="3600" b="1" dirty="0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endParaRPr lang="ru-RU" sz="3600" b="1" dirty="0">
              <a:ln w="11430"/>
              <a:solidFill>
                <a:srgbClr val="00964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24" y="14285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127E5"/>
                </a:solidFill>
              </a:rPr>
              <a:t>15</a:t>
            </a:r>
            <a:endParaRPr lang="ru-RU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8664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битва за измаил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0272" cy="6165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514806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Порт-Артур </a:t>
            </a:r>
            <a:r>
              <a:rPr lang="ru-RU" b="1" dirty="0" err="1" smtClean="0">
                <a:latin typeface="Bookman Old Style" panose="02050604050505020204" pitchFamily="18" charset="0"/>
              </a:rPr>
              <a:t>хъахъхъ</a:t>
            </a:r>
            <a:r>
              <a:rPr lang="en-US" b="1" dirty="0" smtClean="0">
                <a:latin typeface="Bookman Old Style" panose="02050604050505020204" pitchFamily="18" charset="0"/>
              </a:rPr>
              <a:t>æ</a:t>
            </a:r>
            <a:r>
              <a:rPr lang="ru-RU" b="1" dirty="0" smtClean="0">
                <a:latin typeface="Bookman Old Style" panose="02050604050505020204" pitchFamily="18" charset="0"/>
              </a:rPr>
              <a:t>н-</a:t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 err="1" smtClean="0">
                <a:latin typeface="Bookman Old Style" panose="02050604050505020204" pitchFamily="18" charset="0"/>
              </a:rPr>
              <a:t>джыт</a:t>
            </a:r>
            <a:r>
              <a:rPr lang="en-US" b="1" dirty="0" smtClean="0">
                <a:latin typeface="Bookman Old Style" panose="02050604050505020204" pitchFamily="18" charset="0"/>
              </a:rPr>
              <a:t>æ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2462" y="35716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27E5"/>
                </a:solidFill>
              </a:rPr>
              <a:t>16</a:t>
            </a:r>
            <a:endParaRPr lang="ru-RU" sz="2000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1672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SC01304_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8"/>
            <a:ext cx="9144000" cy="6830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15338" y="5929330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17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875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хетагуов георгий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6" t="3768" r="4627" b="2953"/>
          <a:stretch/>
        </p:blipFill>
        <p:spPr bwMode="auto">
          <a:xfrm>
            <a:off x="4788024" y="-7604"/>
            <a:ext cx="4153593" cy="606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исс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-1"/>
            <a:ext cx="4104456" cy="6059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903893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фсады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Плиты 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endParaRPr lang="ru-RU" sz="28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5919142"/>
            <a:ext cx="403244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cap="none" spc="50" dirty="0" err="1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фсады</a:t>
            </a:r>
            <a:r>
              <a:rPr lang="ru-RU" sz="2800" b="1" cap="none" spc="50" dirty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</a:t>
            </a:r>
            <a:r>
              <a:rPr lang="en-US" sz="2800" b="1" cap="none" spc="50" dirty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cap="none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</a:t>
            </a:r>
            <a:endParaRPr lang="ru-RU" sz="2800" b="1" cap="none" spc="50" dirty="0" smtClean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Хет</a:t>
            </a:r>
            <a:r>
              <a:rPr lang="en-US" sz="2800" b="1" cap="none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cap="none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гкаты</a:t>
            </a:r>
            <a:r>
              <a:rPr lang="ru-RU" sz="2800" b="1" cap="none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Георгий </a:t>
            </a:r>
            <a:endParaRPr lang="ru-RU" sz="2800" b="1" cap="none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8214" y="14285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18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215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мамсуров хаджумар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4704184" cy="5921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39" y="-18306"/>
            <a:ext cx="4283968" cy="593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33" y="5929764"/>
            <a:ext cx="484323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лар-булкъон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Мамсыраты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Хаджумар</a:t>
            </a:r>
            <a:endParaRPr lang="ru-RU" sz="28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154" y="5922868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</a:t>
            </a:r>
            <a:r>
              <a:rPr lang="en-US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-майор </a:t>
            </a:r>
          </a:p>
          <a:p>
            <a:r>
              <a:rPr lang="ru-RU" sz="2800" b="1" spc="50" dirty="0" err="1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Дзусты</a:t>
            </a:r>
            <a:r>
              <a:rPr lang="ru-RU" sz="2800" b="1" spc="50" dirty="0" smtClean="0">
                <a:ln w="11430"/>
                <a:solidFill>
                  <a:srgbClr val="00359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Ибрагим</a:t>
            </a:r>
            <a:endParaRPr lang="ru-RU" sz="2800" b="1" spc="50" dirty="0">
              <a:ln w="11430"/>
              <a:solidFill>
                <a:srgbClr val="00359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90" y="214290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19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789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42974" y="0"/>
            <a:ext cx="7272808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solidFill>
                  <a:srgbClr val="00359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</a:t>
            </a:r>
            <a:r>
              <a:rPr lang="en-US" sz="4400" b="1" dirty="0">
                <a:ln w="11430"/>
                <a:solidFill>
                  <a:srgbClr val="00359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æ</a:t>
            </a:r>
            <a:r>
              <a:rPr lang="ru-RU" sz="4400" b="1" dirty="0" smtClean="0">
                <a:ln w="11430"/>
                <a:solidFill>
                  <a:srgbClr val="00359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0359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Фыдыб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æ</a:t>
            </a:r>
            <a:r>
              <a:rPr lang="ru-RU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æ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хъахъхъ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æ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æ</a:t>
            </a:r>
            <a:r>
              <a:rPr lang="ru-RU" sz="4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джы</a:t>
            </a:r>
            <a:endParaRPr lang="ru-RU" sz="4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бон</a:t>
            </a:r>
            <a:endParaRPr lang="ru-RU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00372"/>
            <a:ext cx="500062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solidFill>
                  <a:srgbClr val="0127E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Грамматикон</a:t>
            </a:r>
            <a:r>
              <a:rPr lang="ru-RU" sz="4000" b="1" spc="50" dirty="0" smtClean="0">
                <a:ln w="11430"/>
                <a:solidFill>
                  <a:srgbClr val="0127E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0127E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темæ:</a:t>
            </a:r>
            <a:endParaRPr lang="ru-RU" sz="4000" b="1" spc="50" dirty="0" smtClean="0">
              <a:ln w="11430"/>
              <a:solidFill>
                <a:srgbClr val="0127E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рдты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нысаниуджыт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5272" y="5929330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2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027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517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рабочий стол\TKO Ира Кадзова\азанбек джанаев\D17-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9340" r="3554"/>
          <a:stretch>
            <a:fillRect/>
          </a:stretch>
        </p:blipFill>
        <p:spPr bwMode="auto">
          <a:xfrm>
            <a:off x="5643538" y="0"/>
            <a:ext cx="3500462" cy="5072074"/>
          </a:xfrm>
          <a:prstGeom prst="rect">
            <a:avLst/>
          </a:prstGeom>
          <a:noFill/>
        </p:spPr>
      </p:pic>
      <p:pic>
        <p:nvPicPr>
          <p:cNvPr id="3" name="Picture 2" descr="C:\Users\User\Desktop\физм\звез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595" y="57596"/>
            <a:ext cx="2143117" cy="202792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43240" y="564357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Плиты </a:t>
            </a:r>
            <a:r>
              <a:rPr lang="ru-RU" dirty="0" err="1" smtClean="0">
                <a:solidFill>
                  <a:schemeClr val="bg1"/>
                </a:solidFill>
              </a:rPr>
              <a:t>Грис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2071678"/>
            <a:ext cx="592935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Æрыгон нæу, нæма дæр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зæронд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Ирон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инæлар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‘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стъолы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бады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Йæ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   та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бæхы сæфтæгæй конд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Хуымæтæджы æртхутæгдон цæфхадыл.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5572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2643182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</a:rPr>
              <a:t>цур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1024" y="614364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E50B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642918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1500174"/>
            <a:ext cx="5786478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Тем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вдис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номдар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Тем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ргомг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дыуу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миногоны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Архайд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вдис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мивдис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джы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Цыбыр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хъуыдыйад-фраз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тем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сг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Дзырд-резюме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номдар-синоним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5338" y="357166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27E5"/>
                </a:solidFill>
              </a:rPr>
              <a:t>21</a:t>
            </a:r>
            <a:endParaRPr lang="ru-RU" sz="2000" b="1" dirty="0">
              <a:solidFill>
                <a:srgbClr val="0127E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0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easyen.ru/_ld/117/s462852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428604"/>
            <a:ext cx="57864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    </a:t>
            </a:r>
            <a:r>
              <a:rPr lang="ru-RU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Рефлекси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.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Урок м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каст….</a:t>
            </a:r>
          </a:p>
          <a:p>
            <a:pPr marL="342900" indent="-342900">
              <a:buAutoNum type="arabicPeriod"/>
            </a:pP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Урочы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м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з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рд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цыд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</a:p>
          <a:p>
            <a:pPr marL="342900" indent="-342900">
              <a:buAutoNum type="arabicPeriod"/>
            </a:pP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Зын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м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каст…</a:t>
            </a:r>
          </a:p>
          <a:p>
            <a:pPr marL="342900" indent="-342900">
              <a:buAutoNum type="arabicPeriod"/>
            </a:pP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Хорз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н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бамб</a:t>
            </a:r>
            <a:r>
              <a:rPr lang="en-US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рстон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</a:p>
          <a:p>
            <a:pPr marL="342900" indent="-342900">
              <a:buAutoNum type="arabicPeriod"/>
            </a:pP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Цымыдисаг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40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уыдысты</a:t>
            </a:r>
            <a:r>
              <a:rPr lang="ru-RU" sz="40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  <a:endParaRPr lang="ru-RU" sz="4000" b="1" dirty="0">
              <a:ln w="11430">
                <a:solidFill>
                  <a:srgbClr val="0127E5"/>
                </a:solidFill>
              </a:ln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armen" pitchFamily="34" charset="-52"/>
            </a:endParaRPr>
          </a:p>
        </p:txBody>
      </p:sp>
      <p:pic>
        <p:nvPicPr>
          <p:cNvPr id="9218" name="Picture 2" descr="E:\фейев.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2696784" cy="30003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72462" y="285728"/>
            <a:ext cx="57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22кабинет\Desktop\27505966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571744"/>
            <a:ext cx="571500" cy="571500"/>
          </a:xfrm>
          <a:prstGeom prst="rect">
            <a:avLst/>
          </a:prstGeom>
          <a:noFill/>
        </p:spPr>
      </p:pic>
      <p:pic>
        <p:nvPicPr>
          <p:cNvPr id="1027" name="Picture 3" descr="C:\Users\22кабинет\Desktop\27505966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5643578"/>
            <a:ext cx="571500" cy="571500"/>
          </a:xfrm>
          <a:prstGeom prst="rect">
            <a:avLst/>
          </a:prstGeom>
          <a:noFill/>
        </p:spPr>
      </p:pic>
      <p:pic>
        <p:nvPicPr>
          <p:cNvPr id="1028" name="Picture 4" descr="C:\Users\22кабинет\Desktop\27505966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571480"/>
            <a:ext cx="571500" cy="571500"/>
          </a:xfrm>
          <a:prstGeom prst="rect">
            <a:avLst/>
          </a:prstGeom>
          <a:noFill/>
        </p:spPr>
      </p:pic>
      <p:pic>
        <p:nvPicPr>
          <p:cNvPr id="1029" name="Picture 5" descr="C:\Users\22кабинет\Desktop\fccf5131f52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3068" y="5429265"/>
            <a:ext cx="702764" cy="785818"/>
          </a:xfrm>
          <a:prstGeom prst="rect">
            <a:avLst/>
          </a:prstGeom>
          <a:noFill/>
        </p:spPr>
      </p:pic>
      <p:pic>
        <p:nvPicPr>
          <p:cNvPr id="1030" name="Picture 6" descr="C:\Users\22кабинет\Desktop\fccf5131f52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1000108"/>
            <a:ext cx="1047750" cy="1171575"/>
          </a:xfrm>
          <a:prstGeom prst="rect">
            <a:avLst/>
          </a:prstGeom>
          <a:noFill/>
        </p:spPr>
      </p:pic>
      <p:pic>
        <p:nvPicPr>
          <p:cNvPr id="1031" name="Picture 7" descr="C:\Users\22кабинет\Desktop\fccf5131f52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571744"/>
            <a:ext cx="1047750" cy="1171575"/>
          </a:xfrm>
          <a:prstGeom prst="rect">
            <a:avLst/>
          </a:prstGeom>
          <a:noFill/>
        </p:spPr>
      </p:pic>
      <p:pic>
        <p:nvPicPr>
          <p:cNvPr id="1032" name="Picture 8" descr="C:\Users\22кабинет\Desktop\fccf5131f52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2500306"/>
            <a:ext cx="1047750" cy="1171575"/>
          </a:xfrm>
          <a:prstGeom prst="rect">
            <a:avLst/>
          </a:prstGeom>
          <a:noFill/>
        </p:spPr>
      </p:pic>
      <p:pic>
        <p:nvPicPr>
          <p:cNvPr id="1033" name="Picture 9" descr="C:\Users\22кабинет\Desktop\fccf5131f52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5500702"/>
            <a:ext cx="1047750" cy="1171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oboi-na-stol.com/pub/original_images/oboi-na-stol.com-87717-peyzazhi-peyzazhi-oboi-priroda-nebo-pole-trava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Фыдыбаста хъахъхъанаджы бон\1453700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58214" y="-142900"/>
            <a:ext cx="2091531" cy="157163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lum bright="1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200" b="95800" l="10000" r="90000">
                        <a14:foregroundMark x1="16600" y1="5400" x2="16600" y2="5400"/>
                        <a14:foregroundMark x1="80800" y1="6000" x2="80800" y2="6000"/>
                        <a14:foregroundMark x1="83000" y1="4200" x2="83000" y2="4200"/>
                        <a14:foregroundMark x1="80400" y1="91600" x2="80400" y2="91600"/>
                        <a14:foregroundMark x1="49600" y1="95800" x2="49600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2" t="2909" r="13122" b="2500"/>
          <a:stretch/>
        </p:blipFill>
        <p:spPr bwMode="auto">
          <a:xfrm>
            <a:off x="5500694" y="1214422"/>
            <a:ext cx="4139863" cy="50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Фыдыбаста хъахъхъанаджы бон\1453700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-142900"/>
            <a:ext cx="2333448" cy="17534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57950" y="2357430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9644"/>
                </a:solidFill>
                <a:latin typeface="Karmen" pitchFamily="34" charset="-52"/>
              </a:rPr>
              <a:t>45-</a:t>
            </a:r>
            <a:r>
              <a:rPr lang="en-US" sz="3200" b="1" dirty="0" smtClean="0">
                <a:solidFill>
                  <a:srgbClr val="009644"/>
                </a:solidFill>
              </a:rPr>
              <a:t>æ</a:t>
            </a:r>
            <a:r>
              <a:rPr lang="ru-RU" sz="3200" b="1" dirty="0" smtClean="0">
                <a:solidFill>
                  <a:srgbClr val="009644"/>
                </a:solidFill>
                <a:latin typeface="Karmen" pitchFamily="34" charset="-52"/>
              </a:rPr>
              <a:t>м урок.</a:t>
            </a:r>
          </a:p>
          <a:p>
            <a:endParaRPr lang="ru-RU" sz="3200" b="1" dirty="0" smtClean="0">
              <a:solidFill>
                <a:srgbClr val="009644"/>
              </a:solidFill>
              <a:latin typeface="Karmen" pitchFamily="34" charset="-52"/>
            </a:endParaRPr>
          </a:p>
          <a:p>
            <a:r>
              <a:rPr lang="ru-RU" sz="3200" b="1" dirty="0" smtClean="0">
                <a:solidFill>
                  <a:srgbClr val="009644"/>
                </a:solidFill>
                <a:latin typeface="Karmen" pitchFamily="34" charset="-52"/>
              </a:rPr>
              <a:t>4-</a:t>
            </a:r>
            <a:r>
              <a:rPr lang="en-US" sz="3200" b="1" dirty="0" smtClean="0">
                <a:solidFill>
                  <a:srgbClr val="009644"/>
                </a:solidFill>
              </a:rPr>
              <a:t>æ</a:t>
            </a:r>
            <a:r>
              <a:rPr lang="ru-RU" sz="3200" b="1" dirty="0" smtClean="0">
                <a:solidFill>
                  <a:srgbClr val="009644"/>
                </a:solidFill>
                <a:latin typeface="Karmen" pitchFamily="34" charset="-52"/>
              </a:rPr>
              <a:t>м </a:t>
            </a:r>
            <a:r>
              <a:rPr lang="ru-RU" sz="3200" b="1" dirty="0" err="1" smtClean="0">
                <a:solidFill>
                  <a:srgbClr val="009644"/>
                </a:solidFill>
                <a:latin typeface="Karmen" pitchFamily="34" charset="-52"/>
              </a:rPr>
              <a:t>ф</a:t>
            </a:r>
            <a:r>
              <a:rPr lang="en-US" sz="3200" b="1" dirty="0" smtClean="0">
                <a:solidFill>
                  <a:srgbClr val="009644"/>
                </a:solidFill>
              </a:rPr>
              <a:t>æ</a:t>
            </a:r>
            <a:r>
              <a:rPr lang="ru-RU" sz="3200" b="1" dirty="0" err="1" smtClean="0">
                <a:solidFill>
                  <a:srgbClr val="009644"/>
                </a:solidFill>
                <a:latin typeface="Karmen" pitchFamily="34" charset="-52"/>
              </a:rPr>
              <a:t>лт</a:t>
            </a:r>
            <a:r>
              <a:rPr lang="en-US" sz="3200" b="1" dirty="0" smtClean="0">
                <a:solidFill>
                  <a:srgbClr val="009644"/>
                </a:solidFill>
              </a:rPr>
              <a:t>æ</a:t>
            </a:r>
            <a:r>
              <a:rPr lang="ru-RU" sz="3200" b="1" dirty="0" err="1" smtClean="0">
                <a:solidFill>
                  <a:srgbClr val="009644"/>
                </a:solidFill>
                <a:latin typeface="Karmen" pitchFamily="34" charset="-52"/>
              </a:rPr>
              <a:t>р</a:t>
            </a:r>
            <a:r>
              <a:rPr lang="en-US" sz="3200" b="1" dirty="0" smtClean="0">
                <a:solidFill>
                  <a:srgbClr val="009644"/>
                </a:solidFill>
              </a:rPr>
              <a:t>æ</a:t>
            </a:r>
            <a:r>
              <a:rPr lang="ru-RU" sz="3200" b="1" dirty="0" err="1" smtClean="0">
                <a:solidFill>
                  <a:srgbClr val="009644"/>
                </a:solidFill>
                <a:latin typeface="Karmen" pitchFamily="34" charset="-52"/>
              </a:rPr>
              <a:t>н</a:t>
            </a:r>
            <a:endParaRPr lang="ru-RU" sz="3200" b="1" dirty="0">
              <a:solidFill>
                <a:srgbClr val="009644"/>
              </a:solidFill>
              <a:latin typeface="Karmen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714356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23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8698 0.0046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2685 L -0.34618 0.0131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3489 0.00023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31614 0.00602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71802" y="2928934"/>
            <a:ext cx="5848360" cy="838200"/>
          </a:xfrm>
        </p:spPr>
        <p:txBody>
          <a:bodyPr>
            <a:normAutofit fontScale="90000"/>
          </a:bodyPr>
          <a:lstStyle/>
          <a:p>
            <a:r>
              <a:rPr lang="ru-RU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Бузныг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009644"/>
                </a:solidFill>
                <a:latin typeface="Bookman Old Style" panose="02050604050505020204" pitchFamily="18" charset="0"/>
              </a:rPr>
              <a:t>Н</a:t>
            </a:r>
            <a:r>
              <a:rPr lang="en-US" sz="4400" b="1" dirty="0" smtClean="0">
                <a:solidFill>
                  <a:srgbClr val="009644"/>
                </a:solidFill>
                <a:latin typeface="Bookman Old Style" panose="02050604050505020204" pitchFamily="18" charset="0"/>
              </a:rPr>
              <a:t>æ</a:t>
            </a:r>
            <a:r>
              <a:rPr lang="ru-RU" sz="4400" b="1" dirty="0" smtClean="0">
                <a:solidFill>
                  <a:srgbClr val="009644"/>
                </a:solidFill>
                <a:latin typeface="Bookman Old Style" panose="02050604050505020204" pitchFamily="18" charset="0"/>
              </a:rPr>
              <a:t> урок </a:t>
            </a:r>
            <a:r>
              <a:rPr lang="ru-RU" sz="4400" b="1" dirty="0" err="1" smtClean="0">
                <a:solidFill>
                  <a:srgbClr val="009644"/>
                </a:solidFill>
                <a:latin typeface="Bookman Old Style" panose="02050604050505020204" pitchFamily="18" charset="0"/>
              </a:rPr>
              <a:t>ф</a:t>
            </a:r>
            <a:r>
              <a:rPr lang="en-US" sz="4400" b="1" dirty="0" smtClean="0">
                <a:solidFill>
                  <a:srgbClr val="009644"/>
                </a:solidFill>
                <a:latin typeface="Bookman Old Style" panose="02050604050505020204" pitchFamily="18" charset="0"/>
              </a:rPr>
              <a:t>æ</a:t>
            </a:r>
            <a:r>
              <a:rPr lang="ru-RU" sz="4400" b="1" dirty="0" err="1" smtClean="0">
                <a:solidFill>
                  <a:srgbClr val="009644"/>
                </a:solidFill>
                <a:latin typeface="Bookman Old Style" panose="02050604050505020204" pitchFamily="18" charset="0"/>
              </a:rPr>
              <a:t>цис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Ф</a:t>
            </a:r>
            <a:r>
              <a:rPr lang="en-US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æ</a:t>
            </a:r>
            <a:r>
              <a:rPr lang="ru-RU" sz="44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ндараст</a:t>
            </a: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587" b="97654" l="0" r="89451">
                        <a14:foregroundMark x1="5275" y1="3812" x2="5275" y2="3812"/>
                        <a14:foregroundMark x1="14505" y1="7038" x2="14505" y2="7038"/>
                        <a14:foregroundMark x1="13846" y1="10557" x2="13846" y2="10557"/>
                        <a14:foregroundMark x1="17143" y1="28152" x2="17143" y2="28152"/>
                        <a14:foregroundMark x1="29890" y1="31672" x2="29890" y2="31672"/>
                        <a14:foregroundMark x1="22637" y1="11437" x2="22637" y2="11437"/>
                        <a14:foregroundMark x1="23297" y1="11437" x2="23297" y2="11437"/>
                        <a14:foregroundMark x1="22637" y1="12317" x2="22637" y2="12317"/>
                        <a14:foregroundMark x1="13846" y1="87977" x2="13846" y2="87977"/>
                        <a14:foregroundMark x1="14286" y1="54839" x2="14286" y2="54839"/>
                        <a14:foregroundMark x1="16484" y1="67742" x2="16484" y2="67742"/>
                        <a14:foregroundMark x1="19341" y1="65103" x2="19341" y2="65103"/>
                        <a14:foregroundMark x1="19121" y1="59531" x2="19121" y2="59531"/>
                        <a14:foregroundMark x1="2198" y1="20821" x2="2198" y2="20821"/>
                        <a14:foregroundMark x1="6374" y1="21114" x2="6374" y2="21114"/>
                        <a14:foregroundMark x1="7912" y1="25806" x2="7912" y2="25806"/>
                        <a14:foregroundMark x1="7912" y1="32845" x2="7912" y2="32845"/>
                        <a14:foregroundMark x1="5275" y1="42815" x2="5275" y2="42815"/>
                        <a14:foregroundMark x1="6374" y1="68035" x2="6374" y2="68035"/>
                        <a14:foregroundMark x1="8791" y1="97654" x2="8791" y2="97654"/>
                        <a14:foregroundMark x1="8571" y1="93548" x2="8571" y2="93548"/>
                        <a14:foregroundMark x1="8132" y1="90323" x2="8132" y2="90323"/>
                        <a14:foregroundMark x1="8791" y1="85630" x2="8791" y2="85630"/>
                        <a14:foregroundMark x1="9011" y1="96481" x2="9011" y2="96481"/>
                        <a14:foregroundMark x1="7033" y1="58944" x2="7033" y2="58944"/>
                        <a14:foregroundMark x1="8132" y1="56305" x2="8132" y2="56305"/>
                        <a14:foregroundMark x1="8132" y1="54839" x2="9011" y2="52786"/>
                        <a14:foregroundMark x1="9231" y1="51613" x2="9231" y2="51613"/>
                        <a14:foregroundMark x1="9231" y1="49853" x2="9231" y2="49853"/>
                        <a14:foregroundMark x1="9231" y1="46921" x2="9231" y2="46921"/>
                        <a14:foregroundMark x1="9451" y1="44575" x2="9451" y2="43695"/>
                        <a14:foregroundMark x1="9451" y1="40762" x2="9451" y2="40762"/>
                        <a14:foregroundMark x1="11209" y1="39883" x2="11209" y2="39883"/>
                        <a14:foregroundMark x1="9670" y1="41935" x2="9670" y2="41935"/>
                        <a14:foregroundMark x1="9670" y1="39296" x2="9890" y2="37830"/>
                        <a14:foregroundMark x1="9890" y1="34311" x2="10110" y2="33138"/>
                        <a14:foregroundMark x1="8791" y1="25513" x2="9011" y2="23167"/>
                        <a14:foregroundMark x1="5714" y1="11437" x2="5714" y2="9677"/>
                        <a14:foregroundMark x1="1319" y1="587" x2="1319" y2="587"/>
                        <a14:foregroundMark x1="1319" y1="880" x2="1319" y2="2053"/>
                        <a14:foregroundMark x1="3297" y1="34018" x2="3297" y2="34018"/>
                        <a14:foregroundMark x1="0" y1="46628" x2="0" y2="46628"/>
                        <a14:foregroundMark x1="7253" y1="93548" x2="7253" y2="93548"/>
                        <a14:foregroundMark x1="4615" y1="94721" x2="4615" y2="94721"/>
                        <a14:foregroundMark x1="2857" y1="92962" x2="2857" y2="92962"/>
                        <a14:foregroundMark x1="2418" y1="83284" x2="2418" y2="83284"/>
                        <a14:foregroundMark x1="3077" y1="71554" x2="3077" y2="71554"/>
                        <a14:foregroundMark x1="2857" y1="61877" x2="2857" y2="61877"/>
                        <a14:foregroundMark x1="2198" y1="48680" x2="3297" y2="46041"/>
                        <a14:foregroundMark x1="4835" y1="36070" x2="4835" y2="36070"/>
                        <a14:foregroundMark x1="3736" y1="29326" x2="3736" y2="29326"/>
                        <a14:foregroundMark x1="4176" y1="23754" x2="4176" y2="23754"/>
                        <a14:foregroundMark x1="5495" y1="15543" x2="6154" y2="13490"/>
                        <a14:foregroundMark x1="6374" y1="5279" x2="6374" y2="5279"/>
                        <a14:foregroundMark x1="3516" y1="6452" x2="3516" y2="6452"/>
                        <a14:foregroundMark x1="2857" y1="5279" x2="2857" y2="5279"/>
                        <a14:foregroundMark x1="2418" y1="3226" x2="2418" y2="3226"/>
                        <a14:foregroundMark x1="20879" y1="10557" x2="20879" y2="10557"/>
                        <a14:foregroundMark x1="23516" y1="35777" x2="23516" y2="35777"/>
                        <a14:foregroundMark x1="21978" y1="37243" x2="21978" y2="37243"/>
                        <a14:foregroundMark x1="20659" y1="38710" x2="20659" y2="38710"/>
                        <a14:foregroundMark x1="7033" y1="14956" x2="7033" y2="14956"/>
                        <a14:foregroundMark x1="7033" y1="13196" x2="7033" y2="13196"/>
                        <a14:foregroundMark x1="4396" y1="12023" x2="4396" y2="12023"/>
                        <a14:foregroundMark x1="3956" y1="11730" x2="3956" y2="11730"/>
                        <a14:foregroundMark x1="3516" y1="11730" x2="3516" y2="11730"/>
                        <a14:foregroundMark x1="3077" y1="10557" x2="3077" y2="10557"/>
                        <a14:foregroundMark x1="2198" y1="8504" x2="2198" y2="8504"/>
                        <a14:foregroundMark x1="1978" y1="7625" x2="1538" y2="6158"/>
                        <a14:foregroundMark x1="1319" y1="5572" x2="1319" y2="5572"/>
                        <a14:foregroundMark x1="1319" y1="5572" x2="1319" y2="5572"/>
                        <a14:foregroundMark x1="3077" y1="21408" x2="3077" y2="21408"/>
                        <a14:foregroundMark x1="3736" y1="19062" x2="3956" y2="16422"/>
                        <a14:foregroundMark x1="3736" y1="16129" x2="3736" y2="16129"/>
                        <a14:foregroundMark x1="3736" y1="15543" x2="3736" y2="14370"/>
                        <a14:foregroundMark x1="3736" y1="14370" x2="3736" y2="14370"/>
                        <a14:foregroundMark x1="3297" y1="13196" x2="3297" y2="13196"/>
                        <a14:foregroundMark x1="6154" y1="83871" x2="6813" y2="83871"/>
                        <a14:foregroundMark x1="5934" y1="94721" x2="5275" y2="94721"/>
                        <a14:foregroundMark x1="4835" y1="92962" x2="4615" y2="90616"/>
                        <a14:foregroundMark x1="3956" y1="87977" x2="3956" y2="87977"/>
                        <a14:foregroundMark x1="3736" y1="86510" x2="3736" y2="85630"/>
                        <a14:foregroundMark x1="3516" y1="83578" x2="3516" y2="81232"/>
                        <a14:foregroundMark x1="3516" y1="80352" x2="3516" y2="80352"/>
                        <a14:foregroundMark x1="879" y1="90323" x2="879" y2="90323"/>
                        <a14:foregroundMark x1="879" y1="93548" x2="879" y2="93548"/>
                        <a14:foregroundMark x1="4615" y1="75073" x2="4615" y2="75073"/>
                        <a14:foregroundMark x1="3077" y1="72727" x2="3077" y2="72727"/>
                        <a14:foregroundMark x1="2198" y1="78006" x2="2198" y2="78006"/>
                        <a14:foregroundMark x1="2418" y1="78006" x2="4176" y2="72727"/>
                        <a14:foregroundMark x1="4176" y1="67742" x2="5495" y2="60117"/>
                        <a14:foregroundMark x1="5495" y1="59824" x2="5495" y2="58651"/>
                        <a14:foregroundMark x1="5714" y1="54252" x2="5714" y2="53372"/>
                        <a14:foregroundMark x1="3956" y1="50147" x2="3956" y2="50147"/>
                        <a14:foregroundMark x1="3077" y1="46921" x2="3077" y2="45748"/>
                        <a14:foregroundMark x1="4176" y1="29326" x2="4176" y2="29326"/>
                        <a14:foregroundMark x1="7033" y1="45161" x2="7033" y2="45161"/>
                        <a14:foregroundMark x1="3077" y1="38123" x2="3077" y2="38123"/>
                        <a14:foregroundMark x1="2198" y1="35191" x2="2198" y2="35191"/>
                        <a14:foregroundMark x1="2857" y1="30499" x2="2857" y2="30499"/>
                        <a14:foregroundMark x1="1538" y1="63930" x2="1538" y2="63930"/>
                        <a14:foregroundMark x1="1978" y1="57771" x2="1978" y2="57771"/>
                        <a14:foregroundMark x1="5055" y1="52199" x2="5055" y2="52199"/>
                        <a14:foregroundMark x1="2418" y1="53079" x2="2418" y2="53079"/>
                        <a14:foregroundMark x1="1978" y1="41935" x2="2857" y2="40469"/>
                        <a14:foregroundMark x1="2198" y1="26393" x2="2198" y2="2639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175"/>
          <a:stretch/>
        </p:blipFill>
        <p:spPr bwMode="auto">
          <a:xfrm>
            <a:off x="0" y="62892"/>
            <a:ext cx="3571868" cy="690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22кабинет\Desktop\fccf5131f52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4572008"/>
            <a:ext cx="1047750" cy="1171575"/>
          </a:xfrm>
          <a:prstGeom prst="rect">
            <a:avLst/>
          </a:prstGeom>
          <a:noFill/>
        </p:spPr>
      </p:pic>
      <p:pic>
        <p:nvPicPr>
          <p:cNvPr id="2052" name="Picture 4" descr="C:\Users\22кабинет\Desktop\fccf5131f52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14554"/>
            <a:ext cx="1047750" cy="1171575"/>
          </a:xfrm>
          <a:prstGeom prst="rect">
            <a:avLst/>
          </a:prstGeom>
          <a:noFill/>
        </p:spPr>
      </p:pic>
      <p:pic>
        <p:nvPicPr>
          <p:cNvPr id="2053" name="Picture 5" descr="C:\Users\22кабинет\Desktop\fccf5131f52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1047750" cy="1171575"/>
          </a:xfrm>
          <a:prstGeom prst="rect">
            <a:avLst/>
          </a:prstGeom>
          <a:noFill/>
        </p:spPr>
      </p:pic>
      <p:pic>
        <p:nvPicPr>
          <p:cNvPr id="2054" name="Picture 6" descr="C:\Users\22кабинет\Desktop\fccf5131f52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857232"/>
            <a:ext cx="1047750" cy="1171575"/>
          </a:xfrm>
          <a:prstGeom prst="rect">
            <a:avLst/>
          </a:prstGeom>
          <a:noFill/>
        </p:spPr>
      </p:pic>
      <p:pic>
        <p:nvPicPr>
          <p:cNvPr id="2055" name="Picture 7" descr="C:\Users\22кабинет\Desktop\fccf5131f52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572008"/>
            <a:ext cx="1047750" cy="1171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изм\звезд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447" y="20613"/>
            <a:ext cx="3358836" cy="31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1538" y="1357298"/>
            <a:ext cx="7358114" cy="38779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Рефлекси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.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Урок м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каст….</a:t>
            </a:r>
          </a:p>
          <a:p>
            <a:pPr marL="342900" indent="-342900">
              <a:buAutoNum type="arabicPeriod"/>
            </a:pP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Урочы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м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з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рд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цыд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</a:p>
          <a:p>
            <a:pPr marL="342900" indent="-342900">
              <a:buAutoNum type="arabicPeriod"/>
            </a:pP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Зын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м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м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ф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каст…</a:t>
            </a:r>
          </a:p>
          <a:p>
            <a:pPr marL="342900" indent="-342900">
              <a:buAutoNum type="arabicPeriod"/>
            </a:pP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Хорз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н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бамб</a:t>
            </a:r>
            <a:r>
              <a:rPr lang="en-US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æ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рстон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</a:p>
          <a:p>
            <a:pPr marL="342900" indent="-342900">
              <a:buAutoNum type="arabicPeriod"/>
            </a:pP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Цымыдисаг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 </a:t>
            </a:r>
            <a:r>
              <a:rPr lang="ru-RU" sz="3600" b="1" dirty="0" err="1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уыдысты</a:t>
            </a:r>
            <a:r>
              <a:rPr lang="ru-RU" sz="3600" b="1" dirty="0" smtClean="0">
                <a:ln w="11430">
                  <a:solidFill>
                    <a:srgbClr val="0127E5"/>
                  </a:solidFill>
                </a:ln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armen" pitchFamily="34" charset="-52"/>
              </a:rPr>
              <a:t>…</a:t>
            </a:r>
            <a:endParaRPr lang="ru-RU" sz="3600" b="1" dirty="0">
              <a:ln w="11430">
                <a:solidFill>
                  <a:srgbClr val="0127E5"/>
                </a:solidFill>
              </a:ln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armen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6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200" b="95800" l="10000" r="90000">
                        <a14:foregroundMark x1="16600" y1="5400" x2="16600" y2="5400"/>
                        <a14:foregroundMark x1="80800" y1="6000" x2="80800" y2="6000"/>
                        <a14:foregroundMark x1="83000" y1="4200" x2="83000" y2="4200"/>
                        <a14:foregroundMark x1="80400" y1="91600" x2="80400" y2="91600"/>
                        <a14:foregroundMark x1="49600" y1="95800" x2="49600" y2="9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2" t="2909" r="13122" b="2500"/>
          <a:stretch/>
        </p:blipFill>
        <p:spPr bwMode="auto">
          <a:xfrm>
            <a:off x="3278567" y="741436"/>
            <a:ext cx="4511235" cy="61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:\оолло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666"/>
            <a:ext cx="1219200" cy="120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оолло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5542" y="-171400"/>
            <a:ext cx="1248519" cy="120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1129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80" name="Picture 4" descr="http://nachalo4ka.ru/wp-content/uploads/2014/05/veselyie-rebyata-shablon-prevyu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:\плет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9143998" cy="6809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turkey0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5143512"/>
            <a:ext cx="822122" cy="864646"/>
          </a:xfrm>
          <a:prstGeom prst="rect">
            <a:avLst/>
          </a:prstGeom>
          <a:noFill/>
        </p:spPr>
      </p:pic>
      <p:pic>
        <p:nvPicPr>
          <p:cNvPr id="2056" name="Picture 8" descr="J:\1545798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9124" y="5847180"/>
            <a:ext cx="785818" cy="1010820"/>
          </a:xfrm>
          <a:prstGeom prst="rect">
            <a:avLst/>
          </a:prstGeom>
          <a:noFill/>
        </p:spPr>
      </p:pic>
      <p:pic>
        <p:nvPicPr>
          <p:cNvPr id="2058" name="Picture 10" descr="J:\animashki-pticy-39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1090" y="6143644"/>
            <a:ext cx="838200" cy="523875"/>
          </a:xfrm>
          <a:prstGeom prst="rect">
            <a:avLst/>
          </a:prstGeom>
          <a:noFill/>
        </p:spPr>
      </p:pic>
      <p:pic>
        <p:nvPicPr>
          <p:cNvPr id="2061" name="Picture 13" descr="J:\dier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786322"/>
            <a:ext cx="928694" cy="376597"/>
          </a:xfrm>
          <a:prstGeom prst="rect">
            <a:avLst/>
          </a:prstGeom>
          <a:noFill/>
        </p:spPr>
      </p:pic>
      <p:pic>
        <p:nvPicPr>
          <p:cNvPr id="2065" name="Picture 17" descr="J:\Rooster-Chinese-Zodiac-90329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-142908" y="5500678"/>
            <a:ext cx="1425208" cy="1357322"/>
          </a:xfrm>
          <a:prstGeom prst="rect">
            <a:avLst/>
          </a:prstGeom>
          <a:noFill/>
        </p:spPr>
      </p:pic>
      <p:pic>
        <p:nvPicPr>
          <p:cNvPr id="2066" name="Picture 18" descr="J:\4e786e56a3b2a20092011.gif"/>
          <p:cNvPicPr>
            <a:picLocks noChangeAspect="1" noChangeArrowheads="1" noCrop="1"/>
          </p:cNvPicPr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>
            <a:off x="6000760" y="3429000"/>
            <a:ext cx="230550" cy="285752"/>
          </a:xfrm>
          <a:prstGeom prst="rect">
            <a:avLst/>
          </a:prstGeom>
          <a:noFill/>
        </p:spPr>
      </p:pic>
      <p:pic>
        <p:nvPicPr>
          <p:cNvPr id="2067" name="Picture 19" descr="J:\59801_b0d9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5643578"/>
            <a:ext cx="1362075" cy="742950"/>
          </a:xfrm>
          <a:prstGeom prst="rect">
            <a:avLst/>
          </a:prstGeom>
          <a:noFill/>
        </p:spPr>
      </p:pic>
      <p:pic>
        <p:nvPicPr>
          <p:cNvPr id="2070" name="Picture 22" descr="J:\gifmessvero16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00826" y="5715016"/>
            <a:ext cx="2047889" cy="857256"/>
          </a:xfrm>
          <a:prstGeom prst="rect">
            <a:avLst/>
          </a:prstGeom>
          <a:noFill/>
        </p:spPr>
      </p:pic>
      <p:pic>
        <p:nvPicPr>
          <p:cNvPr id="2072" name="Picture 24" descr="J:\huhn-0057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43306" y="5357826"/>
            <a:ext cx="1108521" cy="857256"/>
          </a:xfrm>
          <a:prstGeom prst="rect">
            <a:avLst/>
          </a:prstGeom>
          <a:noFill/>
        </p:spPr>
      </p:pic>
      <p:pic>
        <p:nvPicPr>
          <p:cNvPr id="2060" name="Picture 12" descr="J:\1407248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6006697"/>
            <a:ext cx="928694" cy="851303"/>
          </a:xfrm>
          <a:prstGeom prst="rect">
            <a:avLst/>
          </a:prstGeom>
          <a:noFill/>
        </p:spPr>
      </p:pic>
      <p:pic>
        <p:nvPicPr>
          <p:cNvPr id="2073" name="Picture 25" descr="C:\Users\22кабинет\Desktop\28778440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28860" y="1500174"/>
            <a:ext cx="1047758" cy="785818"/>
          </a:xfrm>
          <a:prstGeom prst="rect">
            <a:avLst/>
          </a:prstGeom>
          <a:noFill/>
        </p:spPr>
      </p:pic>
      <p:pic>
        <p:nvPicPr>
          <p:cNvPr id="32" name="Picture 3" descr="F:\плет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9" t="85101" r="67515" b="9524"/>
          <a:stretch>
            <a:fillRect/>
          </a:stretch>
        </p:blipFill>
        <p:spPr bwMode="auto">
          <a:xfrm flipH="1">
            <a:off x="7000892" y="5643578"/>
            <a:ext cx="2000264" cy="285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E:\картины\0_8fe46_79d4c295_S.jpg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48581" y="0"/>
            <a:ext cx="1395419" cy="1495092"/>
          </a:xfrm>
          <a:prstGeom prst="rect">
            <a:avLst/>
          </a:prstGeom>
          <a:noFill/>
        </p:spPr>
      </p:pic>
      <p:pic>
        <p:nvPicPr>
          <p:cNvPr id="29" name="Picture 2" descr="E:\картины\солныщко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43834" y="-142900"/>
            <a:ext cx="1421090" cy="12838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C 0.0052 -0.02524 0.01458 -0.04746 0.01823 -0.07385 C 0.021 -0.09792 0.02239 -0.13542 0.02916 -0.15649 C 0.03038 -0.16829 0.03229 -0.17801 0.03524 -0.18843 C 0.03715 -0.19491 0.0375 -0.20463 0.04027 -0.21112 C 0.04218 -0.21574 0.04496 -0.22246 0.04618 -0.22801 C 0.05 -0.24167 0.05364 -0.25579 0.05746 -0.26922 C 0.06093 -0.28218 0.06041 -0.29306 0.06857 -0.30139 C 0.07014 -0.30857 0.0717 -0.31204 0.07569 -0.31644 C 0.07951 -0.32477 0.08246 -0.33218 0.08698 -0.33889 C 0.08889 -0.34862 0.096 -0.35579 0.10173 -0.36158 C 0.10746 -0.36737 0.10277 -0.36667 0.10902 -0.37061 C 0.12274 -0.3801 0.14201 -0.38681 0.15711 -0.38959 C 0.16371 -0.39514 0.171 -0.39653 0.17777 -0.40093 C 0.18784 -0.40741 0.19774 -0.41621 0.20868 -0.41968 C 0.21857 -0.42292 0.22934 -0.42616 0.23923 -0.43102 C 0.24843 -0.43588 0.23698 -0.4294 0.24687 -0.43658 C 0.25052 -0.43959 0.25468 -0.43959 0.25902 -0.44213 C 0.26041 -0.44306 0.26111 -0.44561 0.2625 -0.44607 C 0.27725 -0.45186 0.29305 -0.45301 0.30781 -0.45556 C 0.32517 -0.46366 0.35104 -0.46042 0.36458 -0.46112 C 0.38941 -0.4632 0.38593 -0.46389 0.41371 -0.46112 C 0.42118 -0.46019 0.42968 -0.45834 0.43715 -0.45556 C 0.44218 -0.45348 0.44791 -0.44792 0.45347 -0.447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0_116554_e966b8b8_XL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429752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err="1" smtClean="0">
                <a:ln w="11430">
                  <a:solidFill>
                    <a:schemeClr val="bg1"/>
                  </a:solidFill>
                </a:ln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Iron"/>
                <a:ea typeface="Calibri"/>
              </a:rPr>
              <a:t>Фыдыбæстæ</a:t>
            </a:r>
            <a:r>
              <a:rPr lang="ru-RU" sz="6000" b="1" spc="50" dirty="0" smtClean="0">
                <a:ln w="11430">
                  <a:solidFill>
                    <a:schemeClr val="bg1"/>
                  </a:solidFill>
                </a:ln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Iron"/>
                <a:ea typeface="Calibri"/>
              </a:rPr>
              <a:t> </a:t>
            </a:r>
          </a:p>
          <a:p>
            <a:r>
              <a:rPr lang="ru-RU" sz="4400" b="1" spc="50" dirty="0" err="1" smtClean="0">
                <a:ln w="11430">
                  <a:solidFill>
                    <a:schemeClr val="bg1"/>
                  </a:solidFill>
                </a:ln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Iron"/>
                <a:ea typeface="Calibri"/>
              </a:rPr>
              <a:t>Хъахъхъæ         нæджы    </a:t>
            </a:r>
            <a:r>
              <a:rPr lang="ru-RU" sz="4400" b="1" spc="50" dirty="0" smtClean="0">
                <a:ln w="11430">
                  <a:solidFill>
                    <a:schemeClr val="bg1"/>
                  </a:solidFill>
                </a:ln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Iron"/>
                <a:ea typeface="Calibri"/>
              </a:rPr>
              <a:t>бон</a:t>
            </a:r>
            <a:endParaRPr lang="ru-RU" sz="4400" b="1" spc="50" dirty="0">
              <a:ln w="11430">
                <a:solidFill>
                  <a:schemeClr val="bg1"/>
                </a:solidFill>
              </a:ln>
              <a:solidFill>
                <a:srgbClr val="00964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8214" y="6072206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3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чий стол\TKO Ира Кадзова\азанбек джанаев\D1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2353" y="0"/>
            <a:ext cx="4301647" cy="5429264"/>
          </a:xfrm>
          <a:prstGeom prst="rect">
            <a:avLst/>
          </a:prstGeom>
          <a:noFill/>
        </p:spPr>
      </p:pic>
      <p:pic>
        <p:nvPicPr>
          <p:cNvPr id="4" name="Picture 2" descr="C:\Users\User\Desktop\физм\звезд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1"/>
            <a:ext cx="1928793" cy="182512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изм\звез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595" y="57596"/>
            <a:ext cx="2143117" cy="202792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imag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42908" y="5489575"/>
            <a:ext cx="94297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плет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9" t="85101" r="67515" b="9524"/>
          <a:stretch>
            <a:fillRect/>
          </a:stretch>
        </p:blipFill>
        <p:spPr bwMode="auto">
          <a:xfrm flipH="1">
            <a:off x="5286380" y="5214950"/>
            <a:ext cx="2000264" cy="285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3929066"/>
            <a:ext cx="4543428" cy="21970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http://drobs.ru/opyat/31/cvety_maki_romashki_raznotravie_dolina_pole_nebo_gory_1920x128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1" name="Picture 3" descr="J:\солныщко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-214338"/>
            <a:ext cx="2214129" cy="2000264"/>
          </a:xfrm>
          <a:prstGeom prst="rect">
            <a:avLst/>
          </a:prstGeom>
          <a:noFill/>
        </p:spPr>
      </p:pic>
      <p:pic>
        <p:nvPicPr>
          <p:cNvPr id="9" name="Picture 2" descr="J:\обла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500042"/>
            <a:ext cx="7865683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93 0.02314 L 0.60712 0.028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77"/>
          <a:stretch/>
        </p:blipFill>
        <p:spPr bwMode="auto">
          <a:xfrm>
            <a:off x="0" y="-18381"/>
            <a:ext cx="9144000" cy="687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0913602"/>
              </p:ext>
            </p:extLst>
          </p:nvPr>
        </p:nvGraphicFramePr>
        <p:xfrm>
          <a:off x="107504" y="116633"/>
          <a:ext cx="8928991" cy="65917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5792"/>
                <a:gridCol w="1688464"/>
                <a:gridCol w="6624735"/>
              </a:tblGrid>
              <a:tr h="1215737">
                <a:tc gridSpan="3"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err="1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рдт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 err="1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err="1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 </a:t>
                      </a:r>
                      <a:r>
                        <a:rPr lang="ru-RU" sz="3600" b="1" dirty="0" err="1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дзырдтим</a:t>
                      </a:r>
                      <a:r>
                        <a:rPr lang="en-US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3600" b="1" dirty="0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 err="1" smtClean="0">
                          <a:solidFill>
                            <a:srgbClr val="FFFF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февдисынц</a:t>
                      </a:r>
                      <a:r>
                        <a:rPr lang="ru-RU" sz="3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3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239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ахайды</a:t>
                      </a:r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афон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агъомм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ргъы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х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г, раз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й,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онг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ввахс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р, ф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р…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39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2.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архайды</a:t>
                      </a:r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бынат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цур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бын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раз,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фарсм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алыварс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комкомм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г, 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у,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ввахс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39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3.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ахайды</a:t>
                      </a:r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фсон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тыхх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фыд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й, с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раппонд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аххос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й, г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адыл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дыл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39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4.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ист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й б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рц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рц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ас,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дзаг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х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г,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ввахс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ргъ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н,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къадд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40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</a:rPr>
                        <a:t>5.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r>
                        <a:rPr lang="ru-RU" sz="2400" b="1" dirty="0" err="1" smtClean="0">
                          <a:solidFill>
                            <a:srgbClr val="FFFF00"/>
                          </a:solidFill>
                          <a:latin typeface="Bookman Old Style" panose="02050604050505020204" pitchFamily="18" charset="0"/>
                        </a:rPr>
                        <a:t>абарст</a:t>
                      </a:r>
                      <a:endParaRPr lang="ru-RU" sz="2400" b="1" dirty="0">
                        <a:solidFill>
                          <a:srgbClr val="FFFF0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Хуыз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н,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нг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58148" y="6286520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4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621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8681" l="10000" r="90000">
                        <a14:foregroundMark x1="63385" y1="64931" x2="63385" y2="64931"/>
                        <a14:foregroundMark x1="62760" y1="63542" x2="62760" y2="63542"/>
                        <a14:foregroundMark x1="64427" y1="64931" x2="64427" y2="64931"/>
                        <a14:foregroundMark x1="64010" y1="64306" x2="64010" y2="64306"/>
                        <a14:foregroundMark x1="63073" y1="67361" x2="63073" y2="67361"/>
                        <a14:foregroundMark x1="62448" y1="66389" x2="62448" y2="66389"/>
                        <a14:foregroundMark x1="63854" y1="66528" x2="63854" y2="66528"/>
                        <a14:foregroundMark x1="64115" y1="68611" x2="64115" y2="68611"/>
                        <a14:foregroundMark x1="62448" y1="69028" x2="62448" y2="69028"/>
                        <a14:foregroundMark x1="62604" y1="70417" x2="62604" y2="70417"/>
                        <a14:foregroundMark x1="63542" y1="70417" x2="63542" y2="70417"/>
                        <a14:foregroundMark x1="62760" y1="71667" x2="62760" y2="71667"/>
                        <a14:foregroundMark x1="62135" y1="73056" x2="62135" y2="73056"/>
                        <a14:foregroundMark x1="62292" y1="74097" x2="62292" y2="74097"/>
                        <a14:foregroundMark x1="61979" y1="74722" x2="61979" y2="74722"/>
                        <a14:foregroundMark x1="61979" y1="76944" x2="61979" y2="76944"/>
                        <a14:foregroundMark x1="61563" y1="76319" x2="61563" y2="76319"/>
                        <a14:foregroundMark x1="60938" y1="78333" x2="60938" y2="78333"/>
                        <a14:foregroundMark x1="61563" y1="79167" x2="61563" y2="79167"/>
                        <a14:foregroundMark x1="60625" y1="80000" x2="60625" y2="80000"/>
                        <a14:foregroundMark x1="61094" y1="81389" x2="61094" y2="81389"/>
                        <a14:foregroundMark x1="60156" y1="81806" x2="60156" y2="81806"/>
                        <a14:foregroundMark x1="54844" y1="98681" x2="54844" y2="98681"/>
                        <a14:foregroundMark x1="55313" y1="97292" x2="55313" y2="97292"/>
                        <a14:foregroundMark x1="55729" y1="98333" x2="55729" y2="98333"/>
                        <a14:foregroundMark x1="56042" y1="97083" x2="56042" y2="97083"/>
                        <a14:foregroundMark x1="56042" y1="95278" x2="56042" y2="95278"/>
                        <a14:foregroundMark x1="56667" y1="94653" x2="56667" y2="94653"/>
                        <a14:foregroundMark x1="56979" y1="92986" x2="56979" y2="92986"/>
                        <a14:foregroundMark x1="57135" y1="92014" x2="57135" y2="92014"/>
                        <a14:foregroundMark x1="57292" y1="90764" x2="57292" y2="90764"/>
                        <a14:foregroundMark x1="58021" y1="90764" x2="58021" y2="90764"/>
                        <a14:foregroundMark x1="58021" y1="89167" x2="58021" y2="89167"/>
                        <a14:foregroundMark x1="58490" y1="86319" x2="58490" y2="86319"/>
                        <a14:foregroundMark x1="59115" y1="85694" x2="59115" y2="85694"/>
                        <a14:foregroundMark x1="59427" y1="84861" x2="59427" y2="84861"/>
                        <a14:foregroundMark x1="59583" y1="83681" x2="59583" y2="83681"/>
                        <a14:foregroundMark x1="58646" y1="88333" x2="58646" y2="88333"/>
                        <a14:foregroundMark x1="59583" y1="86736" x2="59583" y2="86736"/>
                        <a14:foregroundMark x1="60469" y1="83889" x2="60469" y2="83889"/>
                        <a14:foregroundMark x1="56667" y1="96458" x2="56667" y2="96458"/>
                        <a14:foregroundMark x1="57292" y1="94444" x2="57292" y2="94444"/>
                        <a14:foregroundMark x1="57708" y1="93403" x2="57708" y2="93403"/>
                        <a14:foregroundMark x1="58646" y1="90347" x2="58646" y2="90347"/>
                        <a14:foregroundMark x1="58802" y1="88958" x2="58802" y2="88958"/>
                        <a14:foregroundMark x1="72552" y1="86319" x2="72552" y2="8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13" t="27370" r="9826"/>
          <a:stretch/>
        </p:blipFill>
        <p:spPr bwMode="auto">
          <a:xfrm>
            <a:off x="4500562" y="3714752"/>
            <a:ext cx="1632319" cy="17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142495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478996"/>
            <a:ext cx="1728193" cy="1385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2953723-c5e56761f7e9a46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3041">
            <a:off x="808397" y="1287108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б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1" y="3197684"/>
            <a:ext cx="499491" cy="491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бб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7351">
            <a:off x="1528985" y="3968766"/>
            <a:ext cx="466611" cy="466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ббббб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0533">
            <a:off x="2920864" y="2294656"/>
            <a:ext cx="1917099" cy="1437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ччч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3929066"/>
            <a:ext cx="880626" cy="530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642918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5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7833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44461 -0.05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15 -0.01296 C 0.25763 -0.01296 0.33541 0.06644 0.33541 0.16412 C 0.33541 0.26158 0.25763 0.34121 0.16215 0.34121 C 0.06649 0.34121 -0.01094 0.26158 -0.01094 0.16412 C -0.01094 0.06644 0.06649 -0.01296 0.16215 -0.01296 Z " pathEditMode="relative" rAng="0" ptsTypes="fffff">
                                      <p:cBhvr>
                                        <p:cTn id="1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fonday.ru/images/tmp/14/7/original/14710EkrHoUcTgiLJaBOShAQPDNI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62467" name="Picture 3" descr="J:\солныщко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285776"/>
            <a:ext cx="2214129" cy="2000264"/>
          </a:xfrm>
          <a:prstGeom prst="rect">
            <a:avLst/>
          </a:prstGeom>
          <a:noFill/>
        </p:spPr>
      </p:pic>
      <p:pic>
        <p:nvPicPr>
          <p:cNvPr id="6" name="Picture 2" descr="J:\обла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85728"/>
            <a:ext cx="7143800" cy="20717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01024" y="5572140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6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93 0.02314 L 0.59132 0.028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отк.урок\2010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-500090"/>
            <a:ext cx="9144000" cy="7358090"/>
          </a:xfrm>
          <a:prstGeom prst="rect">
            <a:avLst/>
          </a:prstGeom>
          <a:noFill/>
        </p:spPr>
      </p:pic>
      <p:pic>
        <p:nvPicPr>
          <p:cNvPr id="3076" name="Picture 4" descr="E:\0_8fe46_79d4c295_S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3700927"/>
            <a:ext cx="1643042" cy="1760402"/>
          </a:xfrm>
          <a:prstGeom prst="rect">
            <a:avLst/>
          </a:prstGeom>
          <a:noFill/>
        </p:spPr>
      </p:pic>
      <p:pic>
        <p:nvPicPr>
          <p:cNvPr id="3080" name="Picture 8" descr="E:\лучи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2428924" y="4214818"/>
            <a:ext cx="3213374" cy="1598613"/>
          </a:xfrm>
          <a:prstGeom prst="rect">
            <a:avLst/>
          </a:prstGeom>
          <a:noFill/>
        </p:spPr>
      </p:pic>
      <p:pic>
        <p:nvPicPr>
          <p:cNvPr id="3081" name="Picture 9" descr="E:\лучи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95475" y="5143512"/>
            <a:ext cx="3790950" cy="18859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4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29586" y="5929330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7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31944 0.15649 L 0.56389 -0.503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67" y="-33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3941 -0.5240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-2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-0.04213 L 0.61354 -0.483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://ross.msk.ru/wp-content/uploads/2015/08/08_2915-%D0%97%D0%B0%D1%85%D0%B0%D1%80%D0%BE%D0%B2%D0%BE-24.jpg"/>
          <p:cNvPicPr>
            <a:picLocks noChangeAspect="1" noChangeArrowheads="1"/>
          </p:cNvPicPr>
          <p:nvPr/>
        </p:nvPicPr>
        <p:blipFill>
          <a:blip r:embed="rId2"/>
          <a:srcRect b="58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ж.gif"/>
          <p:cNvPicPr>
            <a:picLocks noChangeAspect="1" noChangeArrowheads="1" noCrop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785926"/>
            <a:ext cx="1424381" cy="1561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ж.gif"/>
          <p:cNvPicPr>
            <a:picLocks noChangeAspect="1" noChangeArrowheads="1" noCrop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9561"/>
            <a:ext cx="1331266" cy="1459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ж.gif"/>
          <p:cNvPicPr>
            <a:picLocks noChangeAspect="1" noChangeArrowheads="1" noCrop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28" y="1583694"/>
            <a:ext cx="1229656" cy="1348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ж.gif"/>
          <p:cNvPicPr>
            <a:picLocks noChangeAspect="1" noChangeArrowheads="1" noCrop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312">
            <a:off x="4456446" y="366913"/>
            <a:ext cx="1233488" cy="13525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ж.gif"/>
          <p:cNvPicPr>
            <a:picLocks noChangeAspect="1" noChangeArrowheads="1" noCrop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532">
            <a:off x="-1414672" y="1606870"/>
            <a:ext cx="1641651" cy="1354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оот\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42852"/>
            <a:ext cx="1172668" cy="1285860"/>
          </a:xfrm>
          <a:prstGeom prst="rect">
            <a:avLst/>
          </a:prstGeom>
          <a:noFill/>
        </p:spPr>
      </p:pic>
      <p:pic>
        <p:nvPicPr>
          <p:cNvPr id="1028" name="Picture 4" descr="J:\оот\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071546"/>
            <a:ext cx="1285884" cy="1410003"/>
          </a:xfrm>
          <a:prstGeom prst="rect">
            <a:avLst/>
          </a:prstGeom>
          <a:noFill/>
        </p:spPr>
      </p:pic>
      <p:pic>
        <p:nvPicPr>
          <p:cNvPr id="2" name="Picture 3" descr="E:\отк.урок\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26081">
            <a:off x="6739891" y="-56644"/>
            <a:ext cx="1143008" cy="1253337"/>
          </a:xfrm>
          <a:prstGeom prst="rect">
            <a:avLst/>
          </a:prstGeom>
          <a:noFill/>
        </p:spPr>
      </p:pic>
      <p:pic>
        <p:nvPicPr>
          <p:cNvPr id="4" name="Picture 2" descr="E:\отк.урок\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71936">
            <a:off x="6858016" y="571480"/>
            <a:ext cx="1298637" cy="1423988"/>
          </a:xfrm>
          <a:prstGeom prst="rect">
            <a:avLst/>
          </a:prstGeom>
          <a:noFill/>
        </p:spPr>
      </p:pic>
      <p:pic>
        <p:nvPicPr>
          <p:cNvPr id="5" name="Picture 3" descr="E:\отк.урок\ж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22584">
            <a:off x="7743543" y="-48458"/>
            <a:ext cx="1181057" cy="130790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14282" y="785794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8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939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7454 L 0.03871 -0.09977 C 0.06441 -0.10533 0.10365 -0.10787 0.14375 -0.10787 C 0.18976 -0.10787 0.22639 -0.10533 0.2526 -0.09977 L 0.37621 -0.07454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freeppt.ru/Prew2/23Feb/StarsPrintPre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14282" y="285728"/>
            <a:ext cx="878687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Петр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Барбашов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йе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‘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рыгон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цард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радта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нæ бæстæйы </a:t>
            </a:r>
            <a:r>
              <a:rPr lang="ru-RU" sz="32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фæдыл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.</a:t>
            </a:r>
            <a:endParaRPr kumimoji="0" lang="ru-RU" sz="1200" b="1" i="0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Гитлеронтæ горæтмæ æрбаппæрстой дыууæсæдæ танкæй </a:t>
            </a:r>
            <a:r>
              <a:rPr lang="ru-RU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тыхх</a:t>
            </a:r>
            <a:r>
              <a:rPr lang="ru-RU" sz="32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æй </a:t>
            </a:r>
            <a:r>
              <a:rPr lang="ru-RU" sz="32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.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	 </a:t>
            </a:r>
            <a:endParaRPr kumimoji="0" lang="ru-RU" sz="1200" b="1" i="0" u="none" strike="noStrike" normalizeH="0" baseline="0" dirty="0" smtClean="0">
              <a:ln w="11430"/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Ирыстонæй хæстмæ ацыдис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83 мин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адæймагмæ </a:t>
            </a:r>
            <a:r>
              <a:rPr lang="ru-RU" sz="32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сæраппонд</a:t>
            </a:r>
            <a:r>
              <a:rPr kumimoji="0" lang="ru-RU" sz="3200" b="1" i="0" u="sng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. </a:t>
            </a:r>
            <a:endParaRPr kumimoji="0" lang="ru-RU" sz="1200" b="1" i="0" u="none" strike="noStrike" normalizeH="0" baseline="0" dirty="0" smtClean="0">
              <a:ln w="11430"/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Уыдонæй алчидæр йæ хъæбатырдзинады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ввахс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sng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р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айста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орден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кæнæ 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майдан. </a:t>
            </a:r>
            <a:endParaRPr kumimoji="0" lang="ru-RU" sz="1200" b="1" i="0" u="none" strike="noStrike" normalizeH="0" baseline="0" dirty="0" smtClean="0">
              <a:ln w="11430"/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Хæсты ветерантæ æмæ æфсæддонтæн уыдис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кадджын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æмбырд Фыдыбæстæ хъахъхъæнæджы 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боны </a:t>
            </a:r>
            <a:r>
              <a:rPr kumimoji="0" lang="ru-RU" sz="3200" b="1" i="0" u="none" strike="noStrike" normalizeH="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фылд</a:t>
            </a:r>
            <a:r>
              <a:rPr kumimoji="0" lang="en-US" sz="32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æ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р</a:t>
            </a:r>
            <a:r>
              <a:rPr kumimoji="0" lang="ru-RU" sz="3200" b="1" i="0" u="none" strike="noStrike" normalizeH="0" baseline="0" dirty="0" smtClean="0">
                <a:ln w="11430"/>
                <a:solidFill>
                  <a:srgbClr val="0A48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.</a:t>
            </a:r>
            <a:endParaRPr kumimoji="0" lang="ru-RU" sz="4000" b="1" i="0" u="none" strike="noStrike" normalizeH="0" baseline="0" dirty="0" smtClean="0">
              <a:ln w="11430"/>
              <a:solidFill>
                <a:srgbClr val="0A48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J:\звезд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58082" y="5357826"/>
            <a:ext cx="1609282" cy="11711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43372" y="857232"/>
            <a:ext cx="207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сæраппонд</a:t>
            </a:r>
            <a:endParaRPr lang="ru-RU" sz="2800" dirty="0">
              <a:solidFill>
                <a:srgbClr val="0096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3636" y="185736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фылдæр.</a:t>
            </a:r>
            <a:endParaRPr lang="ru-RU" sz="2800" dirty="0">
              <a:solidFill>
                <a:srgbClr val="00964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6446" y="2786058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b="1" spc="50" dirty="0" err="1" smtClean="0">
                <a:ln w="11430"/>
                <a:solidFill>
                  <a:srgbClr val="00964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ввахс</a:t>
            </a:r>
            <a:endParaRPr lang="ru-RU" sz="2800" b="1" spc="50" dirty="0">
              <a:ln w="11430"/>
              <a:solidFill>
                <a:srgbClr val="00964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768" y="3786190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тыхх</a:t>
            </a:r>
            <a:r>
              <a:rPr lang="ru-RU" sz="2800" b="1" u="sng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æй</a:t>
            </a:r>
            <a:r>
              <a:rPr lang="ru-RU" sz="2800" b="1" u="sng" dirty="0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</a:t>
            </a:r>
            <a:endParaRPr lang="ru-RU" sz="2800" dirty="0">
              <a:solidFill>
                <a:srgbClr val="00964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388" y="521495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err="1" smtClean="0">
                <a:ln w="11430"/>
                <a:solidFill>
                  <a:srgbClr val="00964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фæдыл</a:t>
            </a:r>
            <a:endParaRPr lang="ru-RU" sz="2800" dirty="0">
              <a:solidFill>
                <a:srgbClr val="009644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6776" y="35716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9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B6EB-8CCB-429C-9D3B-EA09378A3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574</Words>
  <Application>Microsoft Office PowerPoint</Application>
  <PresentationFormat>Экран (4:3)</PresentationFormat>
  <Paragraphs>125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Autumn</vt:lpstr>
      <vt:lpstr>Базовая</vt:lpstr>
      <vt:lpstr>Открытая</vt:lpstr>
      <vt:lpstr>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Владимир Мономах   Святослав</vt:lpstr>
      <vt:lpstr>Слайд 12</vt:lpstr>
      <vt:lpstr>Слайд 13</vt:lpstr>
      <vt:lpstr>  Минин æмæ Пожарский</vt:lpstr>
      <vt:lpstr>Слайд 15</vt:lpstr>
      <vt:lpstr>Порт-Артур хъахъхъæн- джытæ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Бузныг.   Нæ урок фæцис.   Фæндараст.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22кабинет</cp:lastModifiedBy>
  <cp:revision>120</cp:revision>
  <dcterms:created xsi:type="dcterms:W3CDTF">2016-01-23T13:13:39Z</dcterms:created>
  <dcterms:modified xsi:type="dcterms:W3CDTF">2016-02-26T10:42:42Z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TC103853789990</vt:lpwstr>
  </property>
</Properties>
</file>