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71" r:id="rId7"/>
    <p:sldId id="263" r:id="rId8"/>
    <p:sldId id="264" r:id="rId9"/>
    <p:sldId id="270" r:id="rId10"/>
    <p:sldId id="268" r:id="rId11"/>
    <p:sldId id="269" r:id="rId12"/>
    <p:sldId id="272" r:id="rId13"/>
    <p:sldId id="265" r:id="rId14"/>
    <p:sldId id="266" r:id="rId15"/>
    <p:sldId id="26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DFC-E6FC-444E-BA7A-A08BD07A911C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BE34-F315-47E3-B12A-765C612D4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DFC-E6FC-444E-BA7A-A08BD07A911C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BE34-F315-47E3-B12A-765C612D4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DFC-E6FC-444E-BA7A-A08BD07A911C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BE34-F315-47E3-B12A-765C612D4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DFC-E6FC-444E-BA7A-A08BD07A911C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BE34-F315-47E3-B12A-765C612D4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DFC-E6FC-444E-BA7A-A08BD07A911C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BE34-F315-47E3-B12A-765C612D4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DFC-E6FC-444E-BA7A-A08BD07A911C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BE34-F315-47E3-B12A-765C612D4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DFC-E6FC-444E-BA7A-A08BD07A911C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BE34-F315-47E3-B12A-765C612D4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DFC-E6FC-444E-BA7A-A08BD07A911C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BE34-F315-47E3-B12A-765C612D4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DFC-E6FC-444E-BA7A-A08BD07A911C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BE34-F315-47E3-B12A-765C612D4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DFC-E6FC-444E-BA7A-A08BD07A911C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BE34-F315-47E3-B12A-765C612D4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DFC-E6FC-444E-BA7A-A08BD07A911C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BE34-F315-47E3-B12A-765C612D4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CDFC-E6FC-444E-BA7A-A08BD07A911C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BE34-F315-47E3-B12A-765C612D4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ed9ad4e52bbf9770ac234b290149ec3d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fa71f16da3a95220bb9e4ef41e3059d7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1\Desktop\ab1ff968702fe68d8ef70f89e6437ca3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000239"/>
          </a:xfrm>
        </p:spPr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ночном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небе салют Победы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15016"/>
            <a:ext cx="6400800" cy="11429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Албегова С.А., </a:t>
            </a:r>
            <a:r>
              <a:rPr lang="ru-RU" sz="2000" dirty="0" err="1" smtClean="0"/>
              <a:t>Цаллагова</a:t>
            </a:r>
            <a:r>
              <a:rPr lang="ru-RU" sz="2000" dirty="0" smtClean="0"/>
              <a:t>  Л.Г.</a:t>
            </a:r>
          </a:p>
          <a:p>
            <a:r>
              <a:rPr lang="ru-RU" sz="2000" dirty="0" smtClean="0"/>
              <a:t>СОМШ №44им. </a:t>
            </a:r>
            <a:r>
              <a:rPr lang="ru-RU" sz="2000" dirty="0" err="1" smtClean="0"/>
              <a:t>В.Кудзоева</a:t>
            </a:r>
            <a:endParaRPr lang="ru-RU" sz="2000" dirty="0"/>
          </a:p>
        </p:txBody>
      </p:sp>
      <p:pic>
        <p:nvPicPr>
          <p:cNvPr id="5" name="Рисунок 4" descr="095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714488"/>
            <a:ext cx="4946322" cy="383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f4b2_ad661015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501008"/>
            <a:ext cx="4248472" cy="3186354"/>
          </a:xfrm>
        </p:spPr>
      </p:pic>
      <p:pic>
        <p:nvPicPr>
          <p:cNvPr id="5" name="Рисунок 4" descr="towns_196-1280x1024.jpg"/>
          <p:cNvPicPr>
            <a:picLocks noChangeAspect="1"/>
          </p:cNvPicPr>
          <p:nvPr/>
        </p:nvPicPr>
        <p:blipFill>
          <a:blip r:embed="rId3" cstate="print"/>
          <a:srcRect t="4464" b="4018"/>
          <a:stretch>
            <a:fillRect/>
          </a:stretch>
        </p:blipFill>
        <p:spPr>
          <a:xfrm>
            <a:off x="395536" y="279936"/>
            <a:ext cx="4176464" cy="3057768"/>
          </a:xfrm>
          <a:prstGeom prst="rect">
            <a:avLst/>
          </a:prstGeom>
        </p:spPr>
      </p:pic>
      <p:pic>
        <p:nvPicPr>
          <p:cNvPr id="6" name="Рисунок 5" descr="img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78650"/>
            <a:ext cx="4032448" cy="3024336"/>
          </a:xfrm>
          <a:prstGeom prst="rect">
            <a:avLst/>
          </a:prstGeom>
        </p:spPr>
      </p:pic>
      <p:pic>
        <p:nvPicPr>
          <p:cNvPr id="7" name="Рисунок 6" descr="Memorial_elkh.jpg"/>
          <p:cNvPicPr>
            <a:picLocks noChangeAspect="1"/>
          </p:cNvPicPr>
          <p:nvPr/>
        </p:nvPicPr>
        <p:blipFill>
          <a:blip r:embed="rId5" cstate="print"/>
          <a:srcRect r="5231" b="5128"/>
          <a:stretch>
            <a:fillRect/>
          </a:stretch>
        </p:blipFill>
        <p:spPr>
          <a:xfrm>
            <a:off x="4716016" y="3549871"/>
            <a:ext cx="4176464" cy="2759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176464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С. Санакоев «Журавли»</a:t>
            </a:r>
            <a:endParaRPr lang="ru-RU" sz="2800" dirty="0"/>
          </a:p>
        </p:txBody>
      </p:sp>
      <p:pic>
        <p:nvPicPr>
          <p:cNvPr id="4" name="Содержимое 3" descr="y-6756c51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548" b="3351"/>
          <a:stretch>
            <a:fillRect/>
          </a:stretch>
        </p:blipFill>
        <p:spPr>
          <a:xfrm>
            <a:off x="395536" y="1556792"/>
            <a:ext cx="3760453" cy="5097191"/>
          </a:xfrm>
        </p:spPr>
      </p:pic>
      <p:pic>
        <p:nvPicPr>
          <p:cNvPr id="5" name="Рисунок 4" descr="1404949023_003_16934_gvs_pamiatniki_08.jpg"/>
          <p:cNvPicPr>
            <a:picLocks noChangeAspect="1"/>
          </p:cNvPicPr>
          <p:nvPr/>
        </p:nvPicPr>
        <p:blipFill>
          <a:blip r:embed="rId4" cstate="print"/>
          <a:srcRect r="30476"/>
          <a:stretch>
            <a:fillRect/>
          </a:stretch>
        </p:blipFill>
        <p:spPr>
          <a:xfrm>
            <a:off x="4461737" y="476672"/>
            <a:ext cx="4286727" cy="2880320"/>
          </a:xfrm>
          <a:prstGeom prst="rect">
            <a:avLst/>
          </a:prstGeom>
        </p:spPr>
      </p:pic>
      <p:pic>
        <p:nvPicPr>
          <p:cNvPr id="6" name="Рисунок 5" descr="645075_608x608.jpg"/>
          <p:cNvPicPr>
            <a:picLocks noChangeAspect="1"/>
          </p:cNvPicPr>
          <p:nvPr/>
        </p:nvPicPr>
        <p:blipFill>
          <a:blip r:embed="rId5" cstate="print"/>
          <a:srcRect b="9716"/>
          <a:stretch>
            <a:fillRect/>
          </a:stretch>
        </p:blipFill>
        <p:spPr>
          <a:xfrm>
            <a:off x="4468994" y="3573016"/>
            <a:ext cx="4253741" cy="2880320"/>
          </a:xfrm>
          <a:prstGeom prst="rect">
            <a:avLst/>
          </a:prstGeom>
        </p:spPr>
      </p:pic>
      <p:pic>
        <p:nvPicPr>
          <p:cNvPr id="7" name="ed9ad4e52bbf9770ac234b290149ec3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28396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207424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С.Тавасиев</a:t>
            </a:r>
            <a:br>
              <a:rPr lang="ru-RU" sz="2400" dirty="0" smtClean="0"/>
            </a:br>
            <a:r>
              <a:rPr lang="ru-RU" sz="2400" dirty="0" smtClean="0"/>
              <a:t> бюст </a:t>
            </a:r>
            <a:r>
              <a:rPr lang="ru-RU" sz="2400" dirty="0" err="1" smtClean="0"/>
              <a:t>Исса</a:t>
            </a:r>
            <a:r>
              <a:rPr lang="ru-RU" sz="2400" dirty="0" smtClean="0"/>
              <a:t> Плиева</a:t>
            </a:r>
            <a:endParaRPr lang="ru-RU" sz="2400" dirty="0"/>
          </a:p>
        </p:txBody>
      </p:sp>
      <p:pic>
        <p:nvPicPr>
          <p:cNvPr id="4" name="Содержимое 3" descr="vladi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636"/>
          <a:stretch>
            <a:fillRect/>
          </a:stretch>
        </p:blipFill>
        <p:spPr>
          <a:xfrm>
            <a:off x="2915816" y="2852936"/>
            <a:ext cx="5911103" cy="3816424"/>
          </a:xfrm>
        </p:spPr>
      </p:pic>
      <p:pic>
        <p:nvPicPr>
          <p:cNvPr id="5" name="Рисунок 4" descr="gvs_pamiatniki_03[1].jpg"/>
          <p:cNvPicPr>
            <a:picLocks noChangeAspect="1"/>
          </p:cNvPicPr>
          <p:nvPr/>
        </p:nvPicPr>
        <p:blipFill>
          <a:blip r:embed="rId3" cstate="print"/>
          <a:srcRect r="67600"/>
          <a:stretch>
            <a:fillRect/>
          </a:stretch>
        </p:blipFill>
        <p:spPr>
          <a:xfrm>
            <a:off x="251520" y="260648"/>
            <a:ext cx="2160240" cy="3114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28638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Б. А. Тотиев и Н.В. Ходов. Памятник </a:t>
            </a:r>
            <a:r>
              <a:rPr lang="ru-RU" dirty="0" err="1" smtClean="0"/>
              <a:t>Иссе</a:t>
            </a:r>
            <a:r>
              <a:rPr lang="ru-RU" dirty="0" smtClean="0"/>
              <a:t> Плиеву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5034290" cy="4397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П. Кривоногов  « Победа»</a:t>
            </a:r>
            <a:endParaRPr lang="ru-RU" sz="2800" dirty="0"/>
          </a:p>
        </p:txBody>
      </p:sp>
      <p:pic>
        <p:nvPicPr>
          <p:cNvPr id="4" name="Содержимое 3" descr="кривоногов побе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4857784" cy="3643339"/>
          </a:xfrm>
        </p:spPr>
      </p:pic>
      <p:pic>
        <p:nvPicPr>
          <p:cNvPr id="5" name="Рисунок 4" descr="кривоногов побед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214686"/>
            <a:ext cx="4738057" cy="3461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600076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А. Лопухов  « Победа»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4104456" cy="15121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Б.Иогансон «Салют победы»</a:t>
            </a:r>
            <a:endParaRPr lang="ru-RU" sz="2800" dirty="0"/>
          </a:p>
        </p:txBody>
      </p:sp>
      <p:pic>
        <p:nvPicPr>
          <p:cNvPr id="4" name="Содержимое 3" descr="_B_Ioganson_салют победы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4401168" cy="2820777"/>
          </a:xfrm>
        </p:spPr>
      </p:pic>
      <p:pic>
        <p:nvPicPr>
          <p:cNvPr id="6" name="Рисунок 5" descr="осовский салю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32656"/>
            <a:ext cx="4338589" cy="4653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5301208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В.Штраних</a:t>
            </a:r>
            <a:r>
              <a:rPr lang="ru-RU" sz="2800" dirty="0" smtClean="0"/>
              <a:t>  </a:t>
            </a:r>
          </a:p>
          <a:p>
            <a:r>
              <a:rPr lang="ru-RU" sz="2800" dirty="0" smtClean="0"/>
              <a:t>«Салют над  Москвой»</a:t>
            </a:r>
            <a:endParaRPr lang="ru-RU" sz="2800" dirty="0"/>
          </a:p>
        </p:txBody>
      </p:sp>
      <p:pic>
        <p:nvPicPr>
          <p:cNvPr id="9" name="fa71f16da3a95220bb9e4ef41e3059d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3851920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Салют</a:t>
            </a:r>
            <a:endParaRPr lang="ru-RU" dirty="0"/>
          </a:p>
        </p:txBody>
      </p:sp>
      <p:pic>
        <p:nvPicPr>
          <p:cNvPr id="4" name="Содержимое 3" descr="салют сегод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03"/>
          <a:stretch>
            <a:fillRect/>
          </a:stretch>
        </p:blipFill>
        <p:spPr>
          <a:xfrm>
            <a:off x="3779912" y="116632"/>
            <a:ext cx="5364088" cy="4134818"/>
          </a:xfrm>
        </p:spPr>
      </p:pic>
      <p:pic>
        <p:nvPicPr>
          <p:cNvPr id="6" name="Рисунок 5" descr="file68mog5oa5881dt76mn9t_800_480[1].jpg"/>
          <p:cNvPicPr>
            <a:picLocks noChangeAspect="1"/>
          </p:cNvPicPr>
          <p:nvPr/>
        </p:nvPicPr>
        <p:blipFill>
          <a:blip r:embed="rId3" cstate="print"/>
          <a:srcRect t="6768" r="3463"/>
          <a:stretch>
            <a:fillRect/>
          </a:stretch>
        </p:blipFill>
        <p:spPr>
          <a:xfrm>
            <a:off x="0" y="2894795"/>
            <a:ext cx="5753694" cy="3963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bed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675152" cy="5113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468052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</a:t>
            </a:r>
            <a:r>
              <a:rPr lang="ru-RU" sz="2800" dirty="0"/>
              <a:t>. </a:t>
            </a:r>
            <a:r>
              <a:rPr lang="ru-RU" sz="2800" dirty="0" err="1"/>
              <a:t>Коржев</a:t>
            </a:r>
            <a:r>
              <a:rPr lang="ru-RU" sz="2800" dirty="0"/>
              <a:t> «Прощание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4" name="Содержимое 3" descr="124178969248[1]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484784"/>
            <a:ext cx="3949513" cy="4021907"/>
          </a:xfrm>
        </p:spPr>
      </p:pic>
      <p:pic>
        <p:nvPicPr>
          <p:cNvPr id="5" name="Рисунок 4" descr="0_2408c_984e6fbd_XL.jpg"/>
          <p:cNvPicPr>
            <a:picLocks noChangeAspect="1"/>
          </p:cNvPicPr>
          <p:nvPr/>
        </p:nvPicPr>
        <p:blipFill>
          <a:blip r:embed="rId5" cstate="print"/>
          <a:srcRect l="3871" t="16122"/>
          <a:stretch>
            <a:fillRect/>
          </a:stretch>
        </p:blipFill>
        <p:spPr>
          <a:xfrm>
            <a:off x="4355976" y="3501008"/>
            <a:ext cx="4572000" cy="2996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2060848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К.Васильев </a:t>
            </a:r>
          </a:p>
          <a:p>
            <a:r>
              <a:rPr lang="ru-RU" sz="2800" dirty="0" smtClean="0"/>
              <a:t>«Прощание славянки»</a:t>
            </a:r>
            <a:endParaRPr lang="ru-RU" sz="2800" dirty="0"/>
          </a:p>
        </p:txBody>
      </p:sp>
      <p:pic>
        <p:nvPicPr>
          <p:cNvPr id="7" name="ab1ff968702fe68d8ef70f89e6437ca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043608" y="602128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4714884"/>
            <a:ext cx="3357586" cy="1571636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 smtClean="0"/>
              <a:t>И.Тоидзе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«Родина-мать зовет!»,  </a:t>
            </a:r>
            <a:endParaRPr lang="ru-RU" sz="2400" dirty="0"/>
          </a:p>
        </p:txBody>
      </p:sp>
      <p:pic>
        <p:nvPicPr>
          <p:cNvPr id="4" name="Содержимое 3" descr="img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86"/>
          <a:stretch>
            <a:fillRect/>
          </a:stretch>
        </p:blipFill>
        <p:spPr>
          <a:xfrm>
            <a:off x="357158" y="233585"/>
            <a:ext cx="4911487" cy="6437157"/>
          </a:xfrm>
        </p:spPr>
      </p:pic>
      <p:sp>
        <p:nvSpPr>
          <p:cNvPr id="8" name="TextBox 7"/>
          <p:cNvSpPr txBox="1"/>
          <p:nvPr/>
        </p:nvSpPr>
        <p:spPr>
          <a:xfrm>
            <a:off x="5364088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620688"/>
            <a:ext cx="3898776" cy="796950"/>
          </a:xfrm>
        </p:spPr>
        <p:txBody>
          <a:bodyPr/>
          <a:lstStyle/>
          <a:p>
            <a:r>
              <a:rPr lang="ru-RU" sz="3200" dirty="0" smtClean="0"/>
              <a:t>Военное время</a:t>
            </a:r>
            <a:endParaRPr lang="ru-RU" sz="3200" dirty="0"/>
          </a:p>
        </p:txBody>
      </p:sp>
      <p:pic>
        <p:nvPicPr>
          <p:cNvPr id="4" name="Содержимое 3" descr="100604766_1367766263_55_re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068960"/>
            <a:ext cx="4259486" cy="3052936"/>
          </a:xfrm>
        </p:spPr>
      </p:pic>
      <p:pic>
        <p:nvPicPr>
          <p:cNvPr id="6" name="Рисунок 5" descr="218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20688"/>
            <a:ext cx="4329212" cy="5511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620688"/>
            <a:ext cx="3456384" cy="792088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И</a:t>
            </a:r>
            <a:r>
              <a:rPr lang="ru-RU" sz="2400" dirty="0" smtClean="0"/>
              <a:t>. Ахремчик </a:t>
            </a:r>
            <a:r>
              <a:rPr lang="ru-RU" sz="2400" dirty="0"/>
              <a:t>«Защитники Брестской крепости</a:t>
            </a:r>
            <a:r>
              <a:rPr lang="ru-RU" sz="2800" dirty="0"/>
              <a:t>»</a:t>
            </a:r>
          </a:p>
        </p:txBody>
      </p:sp>
      <p:pic>
        <p:nvPicPr>
          <p:cNvPr id="4" name="Содержимое 3" descr="ахремчик бре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5668"/>
            <a:ext cx="4891638" cy="2700220"/>
          </a:xfrm>
        </p:spPr>
      </p:pic>
      <p:pic>
        <p:nvPicPr>
          <p:cNvPr id="5" name="Рисунок 4" descr="кривоногов  защитники брестской крепос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8917" y="3068960"/>
            <a:ext cx="5913704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01208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П.Кривоногов </a:t>
            </a:r>
          </a:p>
          <a:p>
            <a:r>
              <a:rPr lang="ru-RU" sz="2400" dirty="0" smtClean="0"/>
              <a:t>«Защитники крепости»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11430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А. Дейнека «Оборона Севастополя»</a:t>
            </a:r>
            <a:endParaRPr lang="ru-RU" sz="2800" dirty="0"/>
          </a:p>
        </p:txBody>
      </p:sp>
      <p:pic>
        <p:nvPicPr>
          <p:cNvPr id="4" name="Содержимое 3" descr="http://do.gendocs.ru/pars_docs/tw_refs/268/267415/267415_html_4ebaca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13405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Ф.Искандеров «Знамя» </a:t>
            </a:r>
            <a:endParaRPr lang="ru-RU" sz="2800" dirty="0"/>
          </a:p>
        </p:txBody>
      </p:sp>
      <p:pic>
        <p:nvPicPr>
          <p:cNvPr id="4" name="Содержимое 3" descr="ф. исканер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3632760" cy="4965240"/>
          </a:xfrm>
        </p:spPr>
      </p:pic>
      <p:pic>
        <p:nvPicPr>
          <p:cNvPr id="5" name="Рисунок 4" descr="н.бут во имя жиз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60647"/>
            <a:ext cx="4680520" cy="47970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Н.Бут «Во имя жизни»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76672"/>
            <a:ext cx="3394720" cy="13681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В.Антонов  «Победители»</a:t>
            </a:r>
            <a:endParaRPr lang="ru-RU" sz="2800" dirty="0"/>
          </a:p>
        </p:txBody>
      </p:sp>
      <p:pic>
        <p:nvPicPr>
          <p:cNvPr id="6" name="Рисунок 5" descr="антонов победите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4824536" cy="6616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Могила  неизвестного солдата</a:t>
            </a:r>
            <a:endParaRPr lang="ru-RU" dirty="0"/>
          </a:p>
        </p:txBody>
      </p:sp>
      <p:pic>
        <p:nvPicPr>
          <p:cNvPr id="4" name="Содержимое 3" descr="H:\Новая папка\79a145e8ff29ba741d975ca7772_prev.jpg"/>
          <p:cNvPicPr>
            <a:picLocks noGrp="1"/>
          </p:cNvPicPr>
          <p:nvPr>
            <p:ph idx="1"/>
          </p:nvPr>
        </p:nvPicPr>
        <p:blipFill>
          <a:blip r:embed="rId2" cstate="print"/>
          <a:srcRect b="10267"/>
          <a:stretch>
            <a:fillRect/>
          </a:stretch>
        </p:blipFill>
        <p:spPr bwMode="auto">
          <a:xfrm>
            <a:off x="539552" y="1196752"/>
            <a:ext cx="813690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Тема Office">
  <a:themeElements>
    <a:clrScheme name="Другая 2">
      <a:dk1>
        <a:srgbClr val="262626"/>
      </a:dk1>
      <a:lt1>
        <a:srgbClr val="D8D8D8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862110"/>
      </a:accent3>
      <a:accent4>
        <a:srgbClr val="F5CD2D"/>
      </a:accent4>
      <a:accent5>
        <a:srgbClr val="AEBAD5"/>
      </a:accent5>
      <a:accent6>
        <a:srgbClr val="777C84"/>
      </a:accent6>
      <a:hlink>
        <a:srgbClr val="993D00"/>
      </a:hlink>
      <a:folHlink>
        <a:srgbClr val="3667C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</TotalTime>
  <Words>112</Words>
  <Application>Microsoft Office PowerPoint</Application>
  <PresentationFormat>Экран (4:3)</PresentationFormat>
  <Paragraphs>26</Paragraphs>
  <Slides>16</Slides>
  <Notes>0</Notes>
  <HiddenSlides>1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 ночном небе салют Победы</vt:lpstr>
      <vt:lpstr>Г. Коржев «Прощание»</vt:lpstr>
      <vt:lpstr>И.Тоидзе  «Родина-мать зовет!»,  </vt:lpstr>
      <vt:lpstr>Военное время</vt:lpstr>
      <vt:lpstr>И. Ахремчик «Защитники Брестской крепости»</vt:lpstr>
      <vt:lpstr>А. Дейнека «Оборона Севастополя»</vt:lpstr>
      <vt:lpstr>Ф.Искандеров «Знамя» </vt:lpstr>
      <vt:lpstr>В.Антонов  «Победители»</vt:lpstr>
      <vt:lpstr>Могила  неизвестного солдата</vt:lpstr>
      <vt:lpstr>Слайд 10</vt:lpstr>
      <vt:lpstr>С. Санакоев «Журавли»</vt:lpstr>
      <vt:lpstr>С.Тавасиев  бюст Исса Плиева</vt:lpstr>
      <vt:lpstr>П. Кривоногов  « Победа»</vt:lpstr>
      <vt:lpstr>Б.Иогансон «Салют победы»</vt:lpstr>
      <vt:lpstr>Салют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весеннем небе салют Победы</dc:title>
  <dc:creator>1</dc:creator>
  <cp:lastModifiedBy>admin</cp:lastModifiedBy>
  <cp:revision>37</cp:revision>
  <dcterms:created xsi:type="dcterms:W3CDTF">2015-04-17T20:26:33Z</dcterms:created>
  <dcterms:modified xsi:type="dcterms:W3CDTF">2017-07-12T21:41:24Z</dcterms:modified>
</cp:coreProperties>
</file>