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308235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Синтаксис.</a:t>
            </a:r>
            <a:br>
              <a:rPr lang="ru-RU" sz="4400" dirty="0" smtClean="0"/>
            </a:br>
            <a:r>
              <a:rPr lang="ru-RU" sz="4400" dirty="0" smtClean="0"/>
              <a:t>Однородные </a:t>
            </a:r>
            <a:r>
              <a:rPr lang="ru-RU" sz="4400" dirty="0" smtClean="0"/>
              <a:t>и неоднородные определения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</a:t>
            </a:r>
          </a:p>
          <a:p>
            <a:pPr>
              <a:buNone/>
            </a:pPr>
            <a:r>
              <a:rPr lang="ru-RU" dirty="0" smtClean="0"/>
              <a:t>                         Разработка урока </a:t>
            </a:r>
            <a:r>
              <a:rPr lang="ru-RU" dirty="0" err="1" smtClean="0"/>
              <a:t>Гиоевой</a:t>
            </a:r>
            <a:r>
              <a:rPr lang="ru-RU" dirty="0" smtClean="0"/>
              <a:t> Э.Х.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501007"/>
            <a:ext cx="8458200" cy="2574779"/>
          </a:xfrm>
        </p:spPr>
        <p:txBody>
          <a:bodyPr/>
          <a:lstStyle/>
          <a:p>
            <a:pPr marL="265176" lvl="0" indent="-265176">
              <a:spcBef>
                <a:spcPts val="250"/>
              </a:spcBef>
            </a:pPr>
            <a:r>
              <a:rPr lang="ru-RU" sz="2200" cap="none" dirty="0" smtClean="0">
                <a:solidFill>
                  <a:prstClr val="black"/>
                </a:solidFill>
                <a:effectLst/>
                <a:latin typeface="Verdana"/>
                <a:ea typeface="+mn-ea"/>
                <a:cs typeface="+mn-cs"/>
              </a:rPr>
              <a:t/>
            </a:r>
            <a:br>
              <a:rPr lang="ru-RU" sz="2200" cap="none" dirty="0" smtClean="0">
                <a:solidFill>
                  <a:prstClr val="black"/>
                </a:solidFill>
                <a:effectLst/>
                <a:latin typeface="Verdana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8640"/>
            <a:ext cx="8458200" cy="10801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ОРФОЭПИЧЕСКАЯ    РАЗМИНКА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19675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Каталог, квартал, клала, корысть, краны, красивее, кровоточащий, кровоточить, корысть, кухонный, лекторы, ломота, лила, мозаичный, мусоропровод, мытарство, наделит, нажита, начал, начала, некролог, недуг, нет ногтя, обеспечение, ободрить, озлобить, оптовый, откупорить, отрочество.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ПРОВЕРЬ СЕБЯ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Катал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г, кварт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л, кл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ла, кор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  <a:r>
              <a:rPr lang="ru-RU" sz="3600" dirty="0" smtClean="0"/>
              <a:t>сть, кр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ны, крас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вее, кровоточ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щий, кровоточ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ть, кор</a:t>
            </a:r>
            <a:r>
              <a:rPr lang="ru-RU" sz="3600" b="1" dirty="0" smtClean="0">
                <a:solidFill>
                  <a:srgbClr val="FF0000"/>
                </a:solidFill>
              </a:rPr>
              <a:t>ы</a:t>
            </a:r>
            <a:r>
              <a:rPr lang="ru-RU" sz="3600" dirty="0" smtClean="0"/>
              <a:t>сть, к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хонный, л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кторы, лом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та, лил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chemeClr val="accent1"/>
                </a:solidFill>
              </a:rPr>
              <a:t>, </a:t>
            </a:r>
            <a:r>
              <a:rPr lang="ru-RU" sz="3600" dirty="0" smtClean="0"/>
              <a:t>моза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чный, мусоропров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д, мыт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рство, надел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т, нажит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, н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чал, начал</a:t>
            </a:r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/>
              <a:t>, некрол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г, нед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г, нет н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гтя, обесп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dirty="0" smtClean="0"/>
              <a:t>чение, ободр</a:t>
            </a: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r>
              <a:rPr lang="ru-RU" sz="3600" dirty="0" smtClean="0"/>
              <a:t>ть, озл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бить, опт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вый, отк</a:t>
            </a:r>
            <a:r>
              <a:rPr lang="ru-RU" sz="3600" b="1" dirty="0" smtClean="0">
                <a:solidFill>
                  <a:srgbClr val="FF0000"/>
                </a:solidFill>
              </a:rPr>
              <a:t>у</a:t>
            </a:r>
            <a:r>
              <a:rPr lang="ru-RU" sz="3600" dirty="0" smtClean="0"/>
              <a:t>порить, 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dirty="0" smtClean="0"/>
              <a:t>трочество.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Различение однородных и неоднородных определений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Запятая ставится: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если определения характеризуют предмет с одной стороны;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Жёлтые, синие, фиолетовые </a:t>
            </a:r>
            <a:r>
              <a:rPr lang="ru-RU" i="1" dirty="0" smtClean="0"/>
              <a:t>листы бумаги лежали на прилавке.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если одно определение уточняет другое;</a:t>
            </a:r>
          </a:p>
          <a:p>
            <a:r>
              <a:rPr lang="ru-RU" i="1" dirty="0" smtClean="0"/>
              <a:t>И вдруг опять </a:t>
            </a:r>
            <a:r>
              <a:rPr lang="ru-RU" b="1" i="1" dirty="0" smtClean="0">
                <a:solidFill>
                  <a:srgbClr val="00B050"/>
                </a:solidFill>
              </a:rPr>
              <a:t>новый</a:t>
            </a:r>
            <a:r>
              <a:rPr lang="ru-RU" i="1" dirty="0" smtClean="0"/>
              <a:t> мир, </a:t>
            </a:r>
            <a:r>
              <a:rPr lang="ru-RU" b="1" i="1" dirty="0" smtClean="0">
                <a:solidFill>
                  <a:srgbClr val="00B050"/>
                </a:solidFill>
              </a:rPr>
              <a:t>новая</a:t>
            </a:r>
            <a:r>
              <a:rPr lang="ru-RU" i="1" dirty="0" smtClean="0"/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очаровательная</a:t>
            </a:r>
            <a:r>
              <a:rPr lang="ru-RU" i="1" dirty="0" smtClean="0"/>
              <a:t> жизнь блеснула перед ним в блестящей своей перспективе.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если первое определение одиночное, а второе распространенное;</a:t>
            </a:r>
          </a:p>
          <a:p>
            <a:r>
              <a:rPr lang="ru-RU" i="1" dirty="0" smtClean="0"/>
              <a:t>То была </a:t>
            </a:r>
            <a:r>
              <a:rPr lang="ru-RU" b="1" i="1" dirty="0" smtClean="0">
                <a:solidFill>
                  <a:srgbClr val="00B050"/>
                </a:solidFill>
              </a:rPr>
              <a:t>первая</a:t>
            </a:r>
            <a:r>
              <a:rPr lang="ru-RU" i="1" dirty="0" smtClean="0">
                <a:solidFill>
                  <a:srgbClr val="00B050"/>
                </a:solidFill>
              </a:rPr>
              <a:t>, </a:t>
            </a:r>
            <a:r>
              <a:rPr lang="ru-RU" b="1" i="1" dirty="0" smtClean="0">
                <a:solidFill>
                  <a:srgbClr val="00B050"/>
                </a:solidFill>
              </a:rPr>
              <a:t>не замутненная никакими опасениями </a:t>
            </a:r>
            <a:r>
              <a:rPr lang="ru-RU" i="1" dirty="0" smtClean="0"/>
              <a:t>радость открытия.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Запятая не ставится: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если определения характеризуют предмет с разных сторон;</a:t>
            </a:r>
          </a:p>
          <a:p>
            <a:r>
              <a:rPr lang="ru-RU" i="1" dirty="0" smtClean="0"/>
              <a:t>На </a:t>
            </a:r>
            <a:r>
              <a:rPr lang="ru-RU" b="1" i="1" dirty="0" smtClean="0">
                <a:solidFill>
                  <a:srgbClr val="FFC000"/>
                </a:solidFill>
              </a:rPr>
              <a:t>широкой каменной </a:t>
            </a:r>
            <a:r>
              <a:rPr lang="ru-RU" i="1" dirty="0" smtClean="0"/>
              <a:t>террасе, заросшей диким плющом, кипел самовар.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если первое определение описывает не само существительное, а сочетание существительного со вторым определением;</a:t>
            </a:r>
          </a:p>
          <a:p>
            <a:r>
              <a:rPr lang="ru-RU" b="1" i="1" dirty="0" smtClean="0">
                <a:solidFill>
                  <a:srgbClr val="FFC000"/>
                </a:solidFill>
              </a:rPr>
              <a:t>Яркая настольная лампа </a:t>
            </a:r>
            <a:r>
              <a:rPr lang="ru-RU" i="1" dirty="0" smtClean="0"/>
              <a:t>освещала почти всю небольшую комнату.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991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Выписать номера предложений с однородными определениями, знаки препинания в предложении не проставлены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1.Он легко справлялся с трудными математическими задачами.</a:t>
            </a:r>
          </a:p>
          <a:p>
            <a:r>
              <a:rPr lang="ru-RU" dirty="0" smtClean="0"/>
              <a:t>2.Незатейливая деревянная резьба наличников привлекала его внимание.</a:t>
            </a:r>
          </a:p>
          <a:p>
            <a:r>
              <a:rPr lang="ru-RU" dirty="0" smtClean="0"/>
              <a:t>3.Собака смотрела на зловещий красный диск луны.</a:t>
            </a:r>
          </a:p>
          <a:p>
            <a:r>
              <a:rPr lang="ru-RU" dirty="0" smtClean="0"/>
              <a:t>4.Тёмные плотно стоящие ели отражались в воде.</a:t>
            </a:r>
          </a:p>
          <a:p>
            <a:r>
              <a:rPr lang="ru-RU" dirty="0" smtClean="0"/>
              <a:t>5.По каменной белой ограде разросся плющ.</a:t>
            </a:r>
          </a:p>
          <a:p>
            <a:r>
              <a:rPr lang="ru-RU" dirty="0" smtClean="0"/>
              <a:t>6.Приятный нежный голосок птички звенел не умолкая.</a:t>
            </a:r>
          </a:p>
          <a:p>
            <a:r>
              <a:rPr lang="ru-RU" dirty="0" smtClean="0"/>
              <a:t>7.Вечернее бледное море лежало спокойно.</a:t>
            </a:r>
          </a:p>
          <a:p>
            <a:r>
              <a:rPr lang="ru-RU" dirty="0" smtClean="0"/>
              <a:t>8.Снова потянулись длинные однообразные дни</a:t>
            </a:r>
          </a:p>
          <a:p>
            <a:r>
              <a:rPr lang="ru-RU" dirty="0" smtClean="0"/>
              <a:t>9.Весёлые синие облака плыли над деревней.</a:t>
            </a:r>
          </a:p>
          <a:p>
            <a:r>
              <a:rPr lang="ru-RU" dirty="0" smtClean="0"/>
              <a:t>10.День стоял туманный безветренный.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Выписать номера предложений с неоднородными определениями, знаки препинания в предложении не проставлены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60848"/>
            <a:ext cx="8991600" cy="47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1.На поляне росли большие красные маки.</a:t>
            </a:r>
          </a:p>
          <a:p>
            <a:r>
              <a:rPr lang="ru-RU" dirty="0" smtClean="0"/>
              <a:t>2.Я всегда любил наблюдать трудовую хлопотливую жизнь скворцов.</a:t>
            </a:r>
          </a:p>
          <a:p>
            <a:r>
              <a:rPr lang="ru-RU" dirty="0" smtClean="0"/>
              <a:t>3.Что-то необыкновенно широкое размашистое богатырское тянулось по стене.</a:t>
            </a:r>
          </a:p>
          <a:p>
            <a:r>
              <a:rPr lang="ru-RU" dirty="0" smtClean="0"/>
              <a:t>4.Свежий морской ветер принёс прохладу.</a:t>
            </a:r>
          </a:p>
          <a:p>
            <a:r>
              <a:rPr lang="ru-RU" dirty="0" smtClean="0"/>
              <a:t>5.Шёл тяжёлый затяжной дождь.</a:t>
            </a:r>
          </a:p>
          <a:p>
            <a:r>
              <a:rPr lang="ru-RU" dirty="0" smtClean="0"/>
              <a:t>6.Приятно возвратиться на старое давно понравившееся место.</a:t>
            </a:r>
          </a:p>
          <a:p>
            <a:r>
              <a:rPr lang="ru-RU" dirty="0" smtClean="0"/>
              <a:t>7.Окна в бревенчатом доме под железной ржавой крышей.</a:t>
            </a:r>
          </a:p>
          <a:p>
            <a:r>
              <a:rPr lang="ru-RU" dirty="0" smtClean="0"/>
              <a:t>8.Летние московские вечера бесконечны.</a:t>
            </a:r>
          </a:p>
          <a:p>
            <a:r>
              <a:rPr lang="ru-RU" dirty="0" smtClean="0"/>
              <a:t>9.Вагон выделялся своей желтоватой деревянной обивкой.</a:t>
            </a:r>
          </a:p>
          <a:p>
            <a:r>
              <a:rPr lang="ru-RU" dirty="0" smtClean="0"/>
              <a:t>10. По тёмной пыльной дороге бежала собака.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ТЕСТОВЫХ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15. Расставьте знаки препинания. Укажите номера предложений, в которых нужно поставить ОДНУ запятую.</a:t>
            </a:r>
          </a:p>
          <a:p>
            <a:r>
              <a:rPr lang="ru-RU" sz="2400" dirty="0" smtClean="0"/>
              <a:t>1)  Пушистая белая шапочка обрамляла нежное лицо девушки.</a:t>
            </a:r>
          </a:p>
          <a:p>
            <a:r>
              <a:rPr lang="ru-RU" sz="2400" dirty="0" smtClean="0"/>
              <a:t>2)  И шимпанзе и гориллы постоянно кочуют по довольно большой территории.</a:t>
            </a:r>
          </a:p>
          <a:p>
            <a:r>
              <a:rPr lang="ru-RU" sz="2400" dirty="0" smtClean="0"/>
              <a:t>3)  Осталось выучить параграф о Конституции да распечатать реферат.</a:t>
            </a:r>
          </a:p>
          <a:p>
            <a:r>
              <a:rPr lang="ru-RU" sz="2400" dirty="0" smtClean="0"/>
              <a:t>4)  В такой снегопад машины и лошади и люди тонули в снегу.</a:t>
            </a:r>
          </a:p>
          <a:p>
            <a:r>
              <a:rPr lang="ru-RU" sz="2400" dirty="0" smtClean="0"/>
              <a:t>5) Этруски творчески перерабатывали натуру и представляли хотя и достоверный но поэтизированный образ человека.</a:t>
            </a:r>
          </a:p>
          <a:p>
            <a:r>
              <a:rPr lang="ru-RU" sz="2400" dirty="0" smtClean="0"/>
              <a:t>Ответ: ___________________________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пасибо за внимание - Презентация 6186/20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511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Синтаксис. Однородные и неоднородные определения</vt:lpstr>
      <vt:lpstr> </vt:lpstr>
      <vt:lpstr>ПРОВЕРЬ СЕБЯ</vt:lpstr>
      <vt:lpstr>Различение однородных и неоднородных определений</vt:lpstr>
      <vt:lpstr>Запятая не ставится: </vt:lpstr>
      <vt:lpstr>Выписать номера предложений с однородными определениями, знаки препинания в предложении не проставлены</vt:lpstr>
      <vt:lpstr>Выписать номера предложений с неоднородными определениями, знаки препинания в предложении не проставлены</vt:lpstr>
      <vt:lpstr>РЕШЕНИЕ ТЕСТОВЫХ ЗАДАНИЙ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и неоднородные определения</dc:title>
  <dc:creator>Эльвира Гиоева</dc:creator>
  <cp:lastModifiedBy>14кабинет</cp:lastModifiedBy>
  <cp:revision>9</cp:revision>
  <dcterms:created xsi:type="dcterms:W3CDTF">2017-10-16T15:08:15Z</dcterms:created>
  <dcterms:modified xsi:type="dcterms:W3CDTF">2018-03-05T11:38:22Z</dcterms:modified>
</cp:coreProperties>
</file>