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  <p:sldMasterId id="2147483672" r:id="rId3"/>
  </p:sldMasterIdLst>
  <p:notesMasterIdLst>
    <p:notesMasterId r:id="rId19"/>
  </p:notesMasterIdLst>
  <p:handoutMasterIdLst>
    <p:handoutMasterId r:id="rId20"/>
  </p:handoutMasterIdLst>
  <p:sldIdLst>
    <p:sldId id="256" r:id="rId4"/>
    <p:sldId id="267" r:id="rId5"/>
    <p:sldId id="273" r:id="rId6"/>
    <p:sldId id="269" r:id="rId7"/>
    <p:sldId id="271" r:id="rId8"/>
    <p:sldId id="276" r:id="rId9"/>
    <p:sldId id="268" r:id="rId10"/>
    <p:sldId id="277" r:id="rId11"/>
    <p:sldId id="272" r:id="rId12"/>
    <p:sldId id="286" r:id="rId13"/>
    <p:sldId id="280" r:id="rId14"/>
    <p:sldId id="279" r:id="rId15"/>
    <p:sldId id="287" r:id="rId16"/>
    <p:sldId id="283" r:id="rId17"/>
    <p:sldId id="26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0BB5"/>
    <a:srgbClr val="420BCB"/>
    <a:srgbClr val="C80425"/>
    <a:srgbClr val="0066CC"/>
    <a:srgbClr val="DCE7FC"/>
    <a:srgbClr val="00D25F"/>
    <a:srgbClr val="F97817"/>
    <a:srgbClr val="FFFF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508" autoAdjust="0"/>
  </p:normalViewPr>
  <p:slideViewPr>
    <p:cSldViewPr>
      <p:cViewPr>
        <p:scale>
          <a:sx n="100" d="100"/>
          <a:sy n="100" d="100"/>
        </p:scale>
        <p:origin x="-1296" y="-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208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2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21B00-6FC2-41C5-8CC8-B9EEA04C504C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98FED-E309-4234-8533-7FE78C07775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108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64F934-0B1F-4A2D-B327-660F7F58F120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592BD-A84E-44A3-8DF7-E6ED0C1DA78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753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592BD-A84E-44A3-8DF7-E6ED0C1DA78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92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  <p:sp>
        <p:nvSpPr>
          <p:cNvPr id="7" name="Rectangle 44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43"/>
          <p:cNvGrpSpPr/>
          <p:nvPr userDrawn="1"/>
        </p:nvGrpSpPr>
        <p:grpSpPr>
          <a:xfrm>
            <a:off x="0" y="2267858"/>
            <a:ext cx="4191000" cy="4590144"/>
            <a:chOff x="-1" y="1600199"/>
            <a:chExt cx="4501019" cy="5257801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-1" y="1600199"/>
              <a:ext cx="4127498" cy="25146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4" y="18"/>
                </a:cxn>
                <a:cxn ang="0">
                  <a:pos x="246" y="40"/>
                </a:cxn>
                <a:cxn ang="0">
                  <a:pos x="365" y="64"/>
                </a:cxn>
                <a:cxn ang="0">
                  <a:pos x="596" y="127"/>
                </a:cxn>
                <a:cxn ang="0">
                  <a:pos x="815" y="200"/>
                </a:cxn>
                <a:cxn ang="0">
                  <a:pos x="1025" y="286"/>
                </a:cxn>
                <a:cxn ang="0">
                  <a:pos x="1223" y="380"/>
                </a:cxn>
                <a:cxn ang="0">
                  <a:pos x="1411" y="482"/>
                </a:cxn>
                <a:cxn ang="0">
                  <a:pos x="1588" y="591"/>
                </a:cxn>
                <a:cxn ang="0">
                  <a:pos x="1753" y="707"/>
                </a:cxn>
                <a:cxn ang="0">
                  <a:pos x="1907" y="824"/>
                </a:cxn>
                <a:cxn ang="0">
                  <a:pos x="2047" y="946"/>
                </a:cxn>
                <a:cxn ang="0">
                  <a:pos x="2177" y="1066"/>
                </a:cxn>
                <a:cxn ang="0">
                  <a:pos x="2293" y="1189"/>
                </a:cxn>
                <a:cxn ang="0">
                  <a:pos x="2397" y="1308"/>
                </a:cxn>
                <a:cxn ang="0">
                  <a:pos x="2488" y="1423"/>
                </a:cxn>
                <a:cxn ang="0">
                  <a:pos x="2565" y="1534"/>
                </a:cxn>
                <a:cxn ang="0">
                  <a:pos x="2600" y="1587"/>
                </a:cxn>
                <a:cxn ang="0">
                  <a:pos x="2535" y="1522"/>
                </a:cxn>
                <a:cxn ang="0">
                  <a:pos x="2455" y="1451"/>
                </a:cxn>
                <a:cxn ang="0">
                  <a:pos x="2359" y="1375"/>
                </a:cxn>
                <a:cxn ang="0">
                  <a:pos x="2247" y="1294"/>
                </a:cxn>
                <a:cxn ang="0">
                  <a:pos x="2119" y="1215"/>
                </a:cxn>
                <a:cxn ang="0">
                  <a:pos x="1981" y="1134"/>
                </a:cxn>
                <a:cxn ang="0">
                  <a:pos x="1827" y="1058"/>
                </a:cxn>
                <a:cxn ang="0">
                  <a:pos x="1662" y="986"/>
                </a:cxn>
                <a:cxn ang="0">
                  <a:pos x="1486" y="921"/>
                </a:cxn>
                <a:cxn ang="0">
                  <a:pos x="1299" y="865"/>
                </a:cxn>
                <a:cxn ang="0">
                  <a:pos x="1103" y="819"/>
                </a:cxn>
                <a:cxn ang="0">
                  <a:pos x="896" y="787"/>
                </a:cxn>
                <a:cxn ang="0">
                  <a:pos x="791" y="776"/>
                </a:cxn>
                <a:cxn ang="0">
                  <a:pos x="683" y="769"/>
                </a:cxn>
                <a:cxn ang="0">
                  <a:pos x="573" y="768"/>
                </a:cxn>
                <a:cxn ang="0">
                  <a:pos x="462" y="769"/>
                </a:cxn>
                <a:cxn ang="0">
                  <a:pos x="348" y="776"/>
                </a:cxn>
                <a:cxn ang="0">
                  <a:pos x="234" y="787"/>
                </a:cxn>
                <a:cxn ang="0">
                  <a:pos x="117" y="806"/>
                </a:cxn>
                <a:cxn ang="0">
                  <a:pos x="0" y="827"/>
                </a:cxn>
                <a:cxn ang="0">
                  <a:pos x="0" y="0"/>
                </a:cxn>
              </a:cxnLst>
              <a:rect l="0" t="0" r="r" b="b"/>
              <a:pathLst>
                <a:path w="2600" h="1587">
                  <a:moveTo>
                    <a:pt x="0" y="0"/>
                  </a:moveTo>
                  <a:lnTo>
                    <a:pt x="0" y="0"/>
                  </a:lnTo>
                  <a:lnTo>
                    <a:pt x="63" y="8"/>
                  </a:lnTo>
                  <a:lnTo>
                    <a:pt x="124" y="18"/>
                  </a:lnTo>
                  <a:lnTo>
                    <a:pt x="185" y="28"/>
                  </a:lnTo>
                  <a:lnTo>
                    <a:pt x="246" y="40"/>
                  </a:lnTo>
                  <a:lnTo>
                    <a:pt x="305" y="53"/>
                  </a:lnTo>
                  <a:lnTo>
                    <a:pt x="365" y="64"/>
                  </a:lnTo>
                  <a:lnTo>
                    <a:pt x="480" y="94"/>
                  </a:lnTo>
                  <a:lnTo>
                    <a:pt x="596" y="127"/>
                  </a:lnTo>
                  <a:lnTo>
                    <a:pt x="706" y="162"/>
                  </a:lnTo>
                  <a:lnTo>
                    <a:pt x="815" y="200"/>
                  </a:lnTo>
                  <a:lnTo>
                    <a:pt x="921" y="241"/>
                  </a:lnTo>
                  <a:lnTo>
                    <a:pt x="1025" y="286"/>
                  </a:lnTo>
                  <a:lnTo>
                    <a:pt x="1126" y="330"/>
                  </a:lnTo>
                  <a:lnTo>
                    <a:pt x="1223" y="380"/>
                  </a:lnTo>
                  <a:lnTo>
                    <a:pt x="1319" y="429"/>
                  </a:lnTo>
                  <a:lnTo>
                    <a:pt x="1411" y="482"/>
                  </a:lnTo>
                  <a:lnTo>
                    <a:pt x="1502" y="537"/>
                  </a:lnTo>
                  <a:lnTo>
                    <a:pt x="1588" y="591"/>
                  </a:lnTo>
                  <a:lnTo>
                    <a:pt x="1672" y="649"/>
                  </a:lnTo>
                  <a:lnTo>
                    <a:pt x="1753" y="707"/>
                  </a:lnTo>
                  <a:lnTo>
                    <a:pt x="1831" y="764"/>
                  </a:lnTo>
                  <a:lnTo>
                    <a:pt x="1907" y="824"/>
                  </a:lnTo>
                  <a:lnTo>
                    <a:pt x="1979" y="885"/>
                  </a:lnTo>
                  <a:lnTo>
                    <a:pt x="2047" y="946"/>
                  </a:lnTo>
                  <a:lnTo>
                    <a:pt x="2113" y="1005"/>
                  </a:lnTo>
                  <a:lnTo>
                    <a:pt x="2177" y="1066"/>
                  </a:lnTo>
                  <a:lnTo>
                    <a:pt x="2237" y="1128"/>
                  </a:lnTo>
                  <a:lnTo>
                    <a:pt x="2293" y="1189"/>
                  </a:lnTo>
                  <a:lnTo>
                    <a:pt x="2347" y="1248"/>
                  </a:lnTo>
                  <a:lnTo>
                    <a:pt x="2397" y="1308"/>
                  </a:lnTo>
                  <a:lnTo>
                    <a:pt x="2445" y="1365"/>
                  </a:lnTo>
                  <a:lnTo>
                    <a:pt x="2488" y="1423"/>
                  </a:lnTo>
                  <a:lnTo>
                    <a:pt x="2529" y="1479"/>
                  </a:lnTo>
                  <a:lnTo>
                    <a:pt x="2565" y="1534"/>
                  </a:lnTo>
                  <a:lnTo>
                    <a:pt x="2600" y="1587"/>
                  </a:lnTo>
                  <a:lnTo>
                    <a:pt x="2600" y="1587"/>
                  </a:lnTo>
                  <a:lnTo>
                    <a:pt x="2570" y="1555"/>
                  </a:lnTo>
                  <a:lnTo>
                    <a:pt x="2535" y="1522"/>
                  </a:lnTo>
                  <a:lnTo>
                    <a:pt x="2497" y="1487"/>
                  </a:lnTo>
                  <a:lnTo>
                    <a:pt x="2455" y="1451"/>
                  </a:lnTo>
                  <a:lnTo>
                    <a:pt x="2408" y="1413"/>
                  </a:lnTo>
                  <a:lnTo>
                    <a:pt x="2359" y="1375"/>
                  </a:lnTo>
                  <a:lnTo>
                    <a:pt x="2304" y="1336"/>
                  </a:lnTo>
                  <a:lnTo>
                    <a:pt x="2247" y="1294"/>
                  </a:lnTo>
                  <a:lnTo>
                    <a:pt x="2185" y="1255"/>
                  </a:lnTo>
                  <a:lnTo>
                    <a:pt x="2119" y="1215"/>
                  </a:lnTo>
                  <a:lnTo>
                    <a:pt x="2052" y="1174"/>
                  </a:lnTo>
                  <a:lnTo>
                    <a:pt x="1981" y="1134"/>
                  </a:lnTo>
                  <a:lnTo>
                    <a:pt x="1905" y="1096"/>
                  </a:lnTo>
                  <a:lnTo>
                    <a:pt x="1827" y="1058"/>
                  </a:lnTo>
                  <a:lnTo>
                    <a:pt x="1746" y="1020"/>
                  </a:lnTo>
                  <a:lnTo>
                    <a:pt x="1662" y="986"/>
                  </a:lnTo>
                  <a:lnTo>
                    <a:pt x="1576" y="953"/>
                  </a:lnTo>
                  <a:lnTo>
                    <a:pt x="1486" y="921"/>
                  </a:lnTo>
                  <a:lnTo>
                    <a:pt x="1393" y="891"/>
                  </a:lnTo>
                  <a:lnTo>
                    <a:pt x="1299" y="865"/>
                  </a:lnTo>
                  <a:lnTo>
                    <a:pt x="1202" y="840"/>
                  </a:lnTo>
                  <a:lnTo>
                    <a:pt x="1103" y="819"/>
                  </a:lnTo>
                  <a:lnTo>
                    <a:pt x="1000" y="801"/>
                  </a:lnTo>
                  <a:lnTo>
                    <a:pt x="896" y="787"/>
                  </a:lnTo>
                  <a:lnTo>
                    <a:pt x="843" y="781"/>
                  </a:lnTo>
                  <a:lnTo>
                    <a:pt x="791" y="776"/>
                  </a:lnTo>
                  <a:lnTo>
                    <a:pt x="738" y="773"/>
                  </a:lnTo>
                  <a:lnTo>
                    <a:pt x="683" y="769"/>
                  </a:lnTo>
                  <a:lnTo>
                    <a:pt x="629" y="768"/>
                  </a:lnTo>
                  <a:lnTo>
                    <a:pt x="573" y="768"/>
                  </a:lnTo>
                  <a:lnTo>
                    <a:pt x="518" y="768"/>
                  </a:lnTo>
                  <a:lnTo>
                    <a:pt x="462" y="769"/>
                  </a:lnTo>
                  <a:lnTo>
                    <a:pt x="406" y="773"/>
                  </a:lnTo>
                  <a:lnTo>
                    <a:pt x="348" y="776"/>
                  </a:lnTo>
                  <a:lnTo>
                    <a:pt x="292" y="781"/>
                  </a:lnTo>
                  <a:lnTo>
                    <a:pt x="234" y="787"/>
                  </a:lnTo>
                  <a:lnTo>
                    <a:pt x="177" y="796"/>
                  </a:lnTo>
                  <a:lnTo>
                    <a:pt x="117" y="806"/>
                  </a:lnTo>
                  <a:lnTo>
                    <a:pt x="59" y="816"/>
                  </a:lnTo>
                  <a:lnTo>
                    <a:pt x="0" y="8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auto">
            <a:xfrm>
              <a:off x="-1" y="3581398"/>
              <a:ext cx="1600200" cy="3276599"/>
            </a:xfrm>
            <a:custGeom>
              <a:avLst/>
              <a:gdLst/>
              <a:ahLst/>
              <a:cxnLst>
                <a:cxn ang="0">
                  <a:pos x="0" y="776"/>
                </a:cxn>
                <a:cxn ang="0">
                  <a:pos x="0" y="776"/>
                </a:cxn>
                <a:cxn ang="0">
                  <a:pos x="38" y="703"/>
                </a:cxn>
                <a:cxn ang="0">
                  <a:pos x="78" y="634"/>
                </a:cxn>
                <a:cxn ang="0">
                  <a:pos x="119" y="566"/>
                </a:cxn>
                <a:cxn ang="0">
                  <a:pos x="162" y="502"/>
                </a:cxn>
                <a:cxn ang="0">
                  <a:pos x="208" y="441"/>
                </a:cxn>
                <a:cxn ang="0">
                  <a:pos x="256" y="381"/>
                </a:cxn>
                <a:cxn ang="0">
                  <a:pos x="305" y="327"/>
                </a:cxn>
                <a:cxn ang="0">
                  <a:pos x="330" y="300"/>
                </a:cxn>
                <a:cxn ang="0">
                  <a:pos x="357" y="274"/>
                </a:cxn>
                <a:cxn ang="0">
                  <a:pos x="385" y="249"/>
                </a:cxn>
                <a:cxn ang="0">
                  <a:pos x="411" y="226"/>
                </a:cxn>
                <a:cxn ang="0">
                  <a:pos x="439" y="203"/>
                </a:cxn>
                <a:cxn ang="0">
                  <a:pos x="469" y="182"/>
                </a:cxn>
                <a:cxn ang="0">
                  <a:pos x="497" y="160"/>
                </a:cxn>
                <a:cxn ang="0">
                  <a:pos x="527" y="140"/>
                </a:cxn>
                <a:cxn ang="0">
                  <a:pos x="558" y="122"/>
                </a:cxn>
                <a:cxn ang="0">
                  <a:pos x="588" y="104"/>
                </a:cxn>
                <a:cxn ang="0">
                  <a:pos x="619" y="87"/>
                </a:cxn>
                <a:cxn ang="0">
                  <a:pos x="652" y="71"/>
                </a:cxn>
                <a:cxn ang="0">
                  <a:pos x="685" y="56"/>
                </a:cxn>
                <a:cxn ang="0">
                  <a:pos x="718" y="43"/>
                </a:cxn>
                <a:cxn ang="0">
                  <a:pos x="751" y="31"/>
                </a:cxn>
                <a:cxn ang="0">
                  <a:pos x="786" y="20"/>
                </a:cxn>
                <a:cxn ang="0">
                  <a:pos x="822" y="10"/>
                </a:cxn>
                <a:cxn ang="0">
                  <a:pos x="857" y="0"/>
                </a:cxn>
                <a:cxn ang="0">
                  <a:pos x="857" y="0"/>
                </a:cxn>
                <a:cxn ang="0">
                  <a:pos x="806" y="46"/>
                </a:cxn>
                <a:cxn ang="0">
                  <a:pos x="754" y="94"/>
                </a:cxn>
                <a:cxn ang="0">
                  <a:pos x="706" y="144"/>
                </a:cxn>
                <a:cxn ang="0">
                  <a:pos x="660" y="196"/>
                </a:cxn>
                <a:cxn ang="0">
                  <a:pos x="617" y="249"/>
                </a:cxn>
                <a:cxn ang="0">
                  <a:pos x="576" y="304"/>
                </a:cxn>
                <a:cxn ang="0">
                  <a:pos x="536" y="362"/>
                </a:cxn>
                <a:cxn ang="0">
                  <a:pos x="498" y="419"/>
                </a:cxn>
                <a:cxn ang="0">
                  <a:pos x="462" y="479"/>
                </a:cxn>
                <a:cxn ang="0">
                  <a:pos x="429" y="538"/>
                </a:cxn>
                <a:cxn ang="0">
                  <a:pos x="398" y="601"/>
                </a:cxn>
                <a:cxn ang="0">
                  <a:pos x="368" y="664"/>
                </a:cxn>
                <a:cxn ang="0">
                  <a:pos x="340" y="728"/>
                </a:cxn>
                <a:cxn ang="0">
                  <a:pos x="315" y="792"/>
                </a:cxn>
                <a:cxn ang="0">
                  <a:pos x="291" y="858"/>
                </a:cxn>
                <a:cxn ang="0">
                  <a:pos x="269" y="925"/>
                </a:cxn>
                <a:cxn ang="0">
                  <a:pos x="249" y="992"/>
                </a:cxn>
                <a:cxn ang="0">
                  <a:pos x="229" y="1060"/>
                </a:cxn>
                <a:cxn ang="0">
                  <a:pos x="213" y="1128"/>
                </a:cxn>
                <a:cxn ang="0">
                  <a:pos x="198" y="1197"/>
                </a:cxn>
                <a:cxn ang="0">
                  <a:pos x="185" y="1266"/>
                </a:cxn>
                <a:cxn ang="0">
                  <a:pos x="173" y="1336"/>
                </a:cxn>
                <a:cxn ang="0">
                  <a:pos x="162" y="1405"/>
                </a:cxn>
                <a:cxn ang="0">
                  <a:pos x="154" y="1474"/>
                </a:cxn>
                <a:cxn ang="0">
                  <a:pos x="147" y="1544"/>
                </a:cxn>
                <a:cxn ang="0">
                  <a:pos x="140" y="1613"/>
                </a:cxn>
                <a:cxn ang="0">
                  <a:pos x="137" y="1682"/>
                </a:cxn>
                <a:cxn ang="0">
                  <a:pos x="134" y="1752"/>
                </a:cxn>
                <a:cxn ang="0">
                  <a:pos x="132" y="1821"/>
                </a:cxn>
                <a:cxn ang="0">
                  <a:pos x="132" y="1889"/>
                </a:cxn>
                <a:cxn ang="0">
                  <a:pos x="134" y="1956"/>
                </a:cxn>
                <a:cxn ang="0">
                  <a:pos x="135" y="2024"/>
                </a:cxn>
                <a:cxn ang="0">
                  <a:pos x="0" y="2024"/>
                </a:cxn>
                <a:cxn ang="0">
                  <a:pos x="0" y="776"/>
                </a:cxn>
                <a:cxn ang="0">
                  <a:pos x="0" y="776"/>
                </a:cxn>
              </a:cxnLst>
              <a:rect l="0" t="0" r="r" b="b"/>
              <a:pathLst>
                <a:path w="857" h="2024">
                  <a:moveTo>
                    <a:pt x="0" y="776"/>
                  </a:moveTo>
                  <a:lnTo>
                    <a:pt x="0" y="776"/>
                  </a:lnTo>
                  <a:lnTo>
                    <a:pt x="38" y="703"/>
                  </a:lnTo>
                  <a:lnTo>
                    <a:pt x="78" y="634"/>
                  </a:lnTo>
                  <a:lnTo>
                    <a:pt x="119" y="566"/>
                  </a:lnTo>
                  <a:lnTo>
                    <a:pt x="162" y="502"/>
                  </a:lnTo>
                  <a:lnTo>
                    <a:pt x="208" y="441"/>
                  </a:lnTo>
                  <a:lnTo>
                    <a:pt x="256" y="381"/>
                  </a:lnTo>
                  <a:lnTo>
                    <a:pt x="305" y="327"/>
                  </a:lnTo>
                  <a:lnTo>
                    <a:pt x="330" y="300"/>
                  </a:lnTo>
                  <a:lnTo>
                    <a:pt x="357" y="274"/>
                  </a:lnTo>
                  <a:lnTo>
                    <a:pt x="385" y="249"/>
                  </a:lnTo>
                  <a:lnTo>
                    <a:pt x="411" y="226"/>
                  </a:lnTo>
                  <a:lnTo>
                    <a:pt x="439" y="203"/>
                  </a:lnTo>
                  <a:lnTo>
                    <a:pt x="469" y="182"/>
                  </a:lnTo>
                  <a:lnTo>
                    <a:pt x="497" y="160"/>
                  </a:lnTo>
                  <a:lnTo>
                    <a:pt x="527" y="140"/>
                  </a:lnTo>
                  <a:lnTo>
                    <a:pt x="558" y="122"/>
                  </a:lnTo>
                  <a:lnTo>
                    <a:pt x="588" y="104"/>
                  </a:lnTo>
                  <a:lnTo>
                    <a:pt x="619" y="87"/>
                  </a:lnTo>
                  <a:lnTo>
                    <a:pt x="652" y="71"/>
                  </a:lnTo>
                  <a:lnTo>
                    <a:pt x="685" y="56"/>
                  </a:lnTo>
                  <a:lnTo>
                    <a:pt x="718" y="43"/>
                  </a:lnTo>
                  <a:lnTo>
                    <a:pt x="751" y="31"/>
                  </a:lnTo>
                  <a:lnTo>
                    <a:pt x="786" y="20"/>
                  </a:lnTo>
                  <a:lnTo>
                    <a:pt x="822" y="10"/>
                  </a:lnTo>
                  <a:lnTo>
                    <a:pt x="857" y="0"/>
                  </a:lnTo>
                  <a:lnTo>
                    <a:pt x="857" y="0"/>
                  </a:lnTo>
                  <a:lnTo>
                    <a:pt x="806" y="46"/>
                  </a:lnTo>
                  <a:lnTo>
                    <a:pt x="754" y="94"/>
                  </a:lnTo>
                  <a:lnTo>
                    <a:pt x="706" y="144"/>
                  </a:lnTo>
                  <a:lnTo>
                    <a:pt x="660" y="196"/>
                  </a:lnTo>
                  <a:lnTo>
                    <a:pt x="617" y="249"/>
                  </a:lnTo>
                  <a:lnTo>
                    <a:pt x="576" y="304"/>
                  </a:lnTo>
                  <a:lnTo>
                    <a:pt x="536" y="362"/>
                  </a:lnTo>
                  <a:lnTo>
                    <a:pt x="498" y="419"/>
                  </a:lnTo>
                  <a:lnTo>
                    <a:pt x="462" y="479"/>
                  </a:lnTo>
                  <a:lnTo>
                    <a:pt x="429" y="538"/>
                  </a:lnTo>
                  <a:lnTo>
                    <a:pt x="398" y="601"/>
                  </a:lnTo>
                  <a:lnTo>
                    <a:pt x="368" y="664"/>
                  </a:lnTo>
                  <a:lnTo>
                    <a:pt x="340" y="728"/>
                  </a:lnTo>
                  <a:lnTo>
                    <a:pt x="315" y="792"/>
                  </a:lnTo>
                  <a:lnTo>
                    <a:pt x="291" y="858"/>
                  </a:lnTo>
                  <a:lnTo>
                    <a:pt x="269" y="925"/>
                  </a:lnTo>
                  <a:lnTo>
                    <a:pt x="249" y="992"/>
                  </a:lnTo>
                  <a:lnTo>
                    <a:pt x="229" y="1060"/>
                  </a:lnTo>
                  <a:lnTo>
                    <a:pt x="213" y="1128"/>
                  </a:lnTo>
                  <a:lnTo>
                    <a:pt x="198" y="1197"/>
                  </a:lnTo>
                  <a:lnTo>
                    <a:pt x="185" y="1266"/>
                  </a:lnTo>
                  <a:lnTo>
                    <a:pt x="173" y="1336"/>
                  </a:lnTo>
                  <a:lnTo>
                    <a:pt x="162" y="1405"/>
                  </a:lnTo>
                  <a:lnTo>
                    <a:pt x="154" y="1474"/>
                  </a:lnTo>
                  <a:lnTo>
                    <a:pt x="147" y="1544"/>
                  </a:lnTo>
                  <a:lnTo>
                    <a:pt x="140" y="1613"/>
                  </a:lnTo>
                  <a:lnTo>
                    <a:pt x="137" y="1682"/>
                  </a:lnTo>
                  <a:lnTo>
                    <a:pt x="134" y="1752"/>
                  </a:lnTo>
                  <a:lnTo>
                    <a:pt x="132" y="1821"/>
                  </a:lnTo>
                  <a:lnTo>
                    <a:pt x="132" y="1889"/>
                  </a:lnTo>
                  <a:lnTo>
                    <a:pt x="134" y="1956"/>
                  </a:lnTo>
                  <a:lnTo>
                    <a:pt x="135" y="2024"/>
                  </a:lnTo>
                  <a:lnTo>
                    <a:pt x="0" y="2024"/>
                  </a:lnTo>
                  <a:lnTo>
                    <a:pt x="0" y="776"/>
                  </a:lnTo>
                  <a:lnTo>
                    <a:pt x="0" y="776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  <a:alpha val="4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auto">
            <a:xfrm>
              <a:off x="0" y="2438399"/>
              <a:ext cx="2895599" cy="2154237"/>
            </a:xfrm>
            <a:custGeom>
              <a:avLst/>
              <a:gdLst/>
              <a:ahLst/>
              <a:cxnLst>
                <a:cxn ang="0">
                  <a:pos x="0" y="118"/>
                </a:cxn>
                <a:cxn ang="0">
                  <a:pos x="165" y="69"/>
                </a:cxn>
                <a:cxn ang="0">
                  <a:pos x="327" y="33"/>
                </a:cxn>
                <a:cxn ang="0">
                  <a:pos x="487" y="11"/>
                </a:cxn>
                <a:cxn ang="0">
                  <a:pos x="645" y="1"/>
                </a:cxn>
                <a:cxn ang="0">
                  <a:pos x="797" y="1"/>
                </a:cxn>
                <a:cxn ang="0">
                  <a:pos x="946" y="13"/>
                </a:cxn>
                <a:cxn ang="0">
                  <a:pos x="1088" y="33"/>
                </a:cxn>
                <a:cxn ang="0">
                  <a:pos x="1225" y="62"/>
                </a:cxn>
                <a:cxn ang="0">
                  <a:pos x="1352" y="97"/>
                </a:cxn>
                <a:cxn ang="0">
                  <a:pos x="1472" y="138"/>
                </a:cxn>
                <a:cxn ang="0">
                  <a:pos x="1585" y="184"/>
                </a:cxn>
                <a:cxn ang="0">
                  <a:pos x="1685" y="236"/>
                </a:cxn>
                <a:cxn ang="0">
                  <a:pos x="1776" y="288"/>
                </a:cxn>
                <a:cxn ang="0">
                  <a:pos x="1854" y="343"/>
                </a:cxn>
                <a:cxn ang="0">
                  <a:pos x="1921" y="399"/>
                </a:cxn>
                <a:cxn ang="0">
                  <a:pos x="1974" y="455"/>
                </a:cxn>
                <a:cxn ang="0">
                  <a:pos x="1920" y="434"/>
                </a:cxn>
                <a:cxn ang="0">
                  <a:pos x="1804" y="394"/>
                </a:cxn>
                <a:cxn ang="0">
                  <a:pos x="1680" y="361"/>
                </a:cxn>
                <a:cxn ang="0">
                  <a:pos x="1548" y="338"/>
                </a:cxn>
                <a:cxn ang="0">
                  <a:pos x="1413" y="323"/>
                </a:cxn>
                <a:cxn ang="0">
                  <a:pos x="1273" y="321"/>
                </a:cxn>
                <a:cxn ang="0">
                  <a:pos x="1132" y="331"/>
                </a:cxn>
                <a:cxn ang="0">
                  <a:pos x="990" y="356"/>
                </a:cxn>
                <a:cxn ang="0">
                  <a:pos x="919" y="374"/>
                </a:cxn>
                <a:cxn ang="0">
                  <a:pos x="850" y="396"/>
                </a:cxn>
                <a:cxn ang="0">
                  <a:pos x="781" y="424"/>
                </a:cxn>
                <a:cxn ang="0">
                  <a:pos x="711" y="455"/>
                </a:cxn>
                <a:cxn ang="0">
                  <a:pos x="645" y="490"/>
                </a:cxn>
                <a:cxn ang="0">
                  <a:pos x="579" y="531"/>
                </a:cxn>
                <a:cxn ang="0">
                  <a:pos x="515" y="577"/>
                </a:cxn>
                <a:cxn ang="0">
                  <a:pos x="452" y="629"/>
                </a:cxn>
                <a:cxn ang="0">
                  <a:pos x="391" y="685"/>
                </a:cxn>
                <a:cxn ang="0">
                  <a:pos x="333" y="747"/>
                </a:cxn>
                <a:cxn ang="0">
                  <a:pos x="277" y="815"/>
                </a:cxn>
                <a:cxn ang="0">
                  <a:pos x="223" y="889"/>
                </a:cxn>
                <a:cxn ang="0">
                  <a:pos x="172" y="970"/>
                </a:cxn>
                <a:cxn ang="0">
                  <a:pos x="124" y="1056"/>
                </a:cxn>
                <a:cxn ang="0">
                  <a:pos x="79" y="1150"/>
                </a:cxn>
                <a:cxn ang="0">
                  <a:pos x="38" y="1249"/>
                </a:cxn>
                <a:cxn ang="0">
                  <a:pos x="0" y="1357"/>
                </a:cxn>
                <a:cxn ang="0">
                  <a:pos x="0" y="118"/>
                </a:cxn>
              </a:cxnLst>
              <a:rect l="0" t="0" r="r" b="b"/>
              <a:pathLst>
                <a:path w="1974" h="1357">
                  <a:moveTo>
                    <a:pt x="0" y="118"/>
                  </a:moveTo>
                  <a:lnTo>
                    <a:pt x="0" y="118"/>
                  </a:lnTo>
                  <a:lnTo>
                    <a:pt x="83" y="92"/>
                  </a:lnTo>
                  <a:lnTo>
                    <a:pt x="165" y="69"/>
                  </a:lnTo>
                  <a:lnTo>
                    <a:pt x="246" y="49"/>
                  </a:lnTo>
                  <a:lnTo>
                    <a:pt x="327" y="33"/>
                  </a:lnTo>
                  <a:lnTo>
                    <a:pt x="408" y="21"/>
                  </a:lnTo>
                  <a:lnTo>
                    <a:pt x="487" y="11"/>
                  </a:lnTo>
                  <a:lnTo>
                    <a:pt x="566" y="5"/>
                  </a:lnTo>
                  <a:lnTo>
                    <a:pt x="645" y="1"/>
                  </a:lnTo>
                  <a:lnTo>
                    <a:pt x="721" y="0"/>
                  </a:lnTo>
                  <a:lnTo>
                    <a:pt x="797" y="1"/>
                  </a:lnTo>
                  <a:lnTo>
                    <a:pt x="873" y="6"/>
                  </a:lnTo>
                  <a:lnTo>
                    <a:pt x="946" y="13"/>
                  </a:lnTo>
                  <a:lnTo>
                    <a:pt x="1018" y="23"/>
                  </a:lnTo>
                  <a:lnTo>
                    <a:pt x="1088" y="33"/>
                  </a:lnTo>
                  <a:lnTo>
                    <a:pt x="1157" y="47"/>
                  </a:lnTo>
                  <a:lnTo>
                    <a:pt x="1225" y="62"/>
                  </a:lnTo>
                  <a:lnTo>
                    <a:pt x="1289" y="79"/>
                  </a:lnTo>
                  <a:lnTo>
                    <a:pt x="1352" y="97"/>
                  </a:lnTo>
                  <a:lnTo>
                    <a:pt x="1413" y="117"/>
                  </a:lnTo>
                  <a:lnTo>
                    <a:pt x="1472" y="138"/>
                  </a:lnTo>
                  <a:lnTo>
                    <a:pt x="1530" y="161"/>
                  </a:lnTo>
                  <a:lnTo>
                    <a:pt x="1585" y="184"/>
                  </a:lnTo>
                  <a:lnTo>
                    <a:pt x="1636" y="209"/>
                  </a:lnTo>
                  <a:lnTo>
                    <a:pt x="1685" y="236"/>
                  </a:lnTo>
                  <a:lnTo>
                    <a:pt x="1732" y="262"/>
                  </a:lnTo>
                  <a:lnTo>
                    <a:pt x="1776" y="288"/>
                  </a:lnTo>
                  <a:lnTo>
                    <a:pt x="1816" y="315"/>
                  </a:lnTo>
                  <a:lnTo>
                    <a:pt x="1854" y="343"/>
                  </a:lnTo>
                  <a:lnTo>
                    <a:pt x="1888" y="371"/>
                  </a:lnTo>
                  <a:lnTo>
                    <a:pt x="1921" y="399"/>
                  </a:lnTo>
                  <a:lnTo>
                    <a:pt x="1949" y="427"/>
                  </a:lnTo>
                  <a:lnTo>
                    <a:pt x="1974" y="455"/>
                  </a:lnTo>
                  <a:lnTo>
                    <a:pt x="1974" y="455"/>
                  </a:lnTo>
                  <a:lnTo>
                    <a:pt x="1920" y="434"/>
                  </a:lnTo>
                  <a:lnTo>
                    <a:pt x="1864" y="412"/>
                  </a:lnTo>
                  <a:lnTo>
                    <a:pt x="1804" y="394"/>
                  </a:lnTo>
                  <a:lnTo>
                    <a:pt x="1743" y="376"/>
                  </a:lnTo>
                  <a:lnTo>
                    <a:pt x="1680" y="361"/>
                  </a:lnTo>
                  <a:lnTo>
                    <a:pt x="1614" y="348"/>
                  </a:lnTo>
                  <a:lnTo>
                    <a:pt x="1548" y="338"/>
                  </a:lnTo>
                  <a:lnTo>
                    <a:pt x="1481" y="330"/>
                  </a:lnTo>
                  <a:lnTo>
                    <a:pt x="1413" y="323"/>
                  </a:lnTo>
                  <a:lnTo>
                    <a:pt x="1344" y="320"/>
                  </a:lnTo>
                  <a:lnTo>
                    <a:pt x="1273" y="321"/>
                  </a:lnTo>
                  <a:lnTo>
                    <a:pt x="1203" y="325"/>
                  </a:lnTo>
                  <a:lnTo>
                    <a:pt x="1132" y="331"/>
                  </a:lnTo>
                  <a:lnTo>
                    <a:pt x="1061" y="341"/>
                  </a:lnTo>
                  <a:lnTo>
                    <a:pt x="990" y="356"/>
                  </a:lnTo>
                  <a:lnTo>
                    <a:pt x="954" y="364"/>
                  </a:lnTo>
                  <a:lnTo>
                    <a:pt x="919" y="374"/>
                  </a:lnTo>
                  <a:lnTo>
                    <a:pt x="885" y="384"/>
                  </a:lnTo>
                  <a:lnTo>
                    <a:pt x="850" y="396"/>
                  </a:lnTo>
                  <a:lnTo>
                    <a:pt x="815" y="409"/>
                  </a:lnTo>
                  <a:lnTo>
                    <a:pt x="781" y="424"/>
                  </a:lnTo>
                  <a:lnTo>
                    <a:pt x="746" y="439"/>
                  </a:lnTo>
                  <a:lnTo>
                    <a:pt x="711" y="455"/>
                  </a:lnTo>
                  <a:lnTo>
                    <a:pt x="678" y="472"/>
                  </a:lnTo>
                  <a:lnTo>
                    <a:pt x="645" y="490"/>
                  </a:lnTo>
                  <a:lnTo>
                    <a:pt x="612" y="510"/>
                  </a:lnTo>
                  <a:lnTo>
                    <a:pt x="579" y="531"/>
                  </a:lnTo>
                  <a:lnTo>
                    <a:pt x="546" y="554"/>
                  </a:lnTo>
                  <a:lnTo>
                    <a:pt x="515" y="577"/>
                  </a:lnTo>
                  <a:lnTo>
                    <a:pt x="484" y="602"/>
                  </a:lnTo>
                  <a:lnTo>
                    <a:pt x="452" y="629"/>
                  </a:lnTo>
                  <a:lnTo>
                    <a:pt x="421" y="657"/>
                  </a:lnTo>
                  <a:lnTo>
                    <a:pt x="391" y="685"/>
                  </a:lnTo>
                  <a:lnTo>
                    <a:pt x="361" y="716"/>
                  </a:lnTo>
                  <a:lnTo>
                    <a:pt x="333" y="747"/>
                  </a:lnTo>
                  <a:lnTo>
                    <a:pt x="304" y="780"/>
                  </a:lnTo>
                  <a:lnTo>
                    <a:pt x="277" y="815"/>
                  </a:lnTo>
                  <a:lnTo>
                    <a:pt x="249" y="851"/>
                  </a:lnTo>
                  <a:lnTo>
                    <a:pt x="223" y="889"/>
                  </a:lnTo>
                  <a:lnTo>
                    <a:pt x="198" y="929"/>
                  </a:lnTo>
                  <a:lnTo>
                    <a:pt x="172" y="970"/>
                  </a:lnTo>
                  <a:lnTo>
                    <a:pt x="149" y="1012"/>
                  </a:lnTo>
                  <a:lnTo>
                    <a:pt x="124" y="1056"/>
                  </a:lnTo>
                  <a:lnTo>
                    <a:pt x="101" y="1102"/>
                  </a:lnTo>
                  <a:lnTo>
                    <a:pt x="79" y="1150"/>
                  </a:lnTo>
                  <a:lnTo>
                    <a:pt x="58" y="1198"/>
                  </a:lnTo>
                  <a:lnTo>
                    <a:pt x="38" y="1249"/>
                  </a:lnTo>
                  <a:lnTo>
                    <a:pt x="18" y="1302"/>
                  </a:lnTo>
                  <a:lnTo>
                    <a:pt x="0" y="1357"/>
                  </a:lnTo>
                  <a:lnTo>
                    <a:pt x="0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1224419" y="3886199"/>
              <a:ext cx="3276599" cy="2971800"/>
            </a:xfrm>
            <a:custGeom>
              <a:avLst/>
              <a:gdLst/>
              <a:ahLst/>
              <a:cxnLst>
                <a:cxn ang="0">
                  <a:pos x="1377" y="130"/>
                </a:cxn>
                <a:cxn ang="0">
                  <a:pos x="1299" y="89"/>
                </a:cxn>
                <a:cxn ang="0">
                  <a:pos x="1220" y="56"/>
                </a:cxn>
                <a:cxn ang="0">
                  <a:pos x="1137" y="30"/>
                </a:cxn>
                <a:cxn ang="0">
                  <a:pos x="1052" y="11"/>
                </a:cxn>
                <a:cxn ang="0">
                  <a:pos x="966" y="2"/>
                </a:cxn>
                <a:cxn ang="0">
                  <a:pos x="880" y="0"/>
                </a:cxn>
                <a:cxn ang="0">
                  <a:pos x="794" y="5"/>
                </a:cxn>
                <a:cxn ang="0">
                  <a:pos x="708" y="18"/>
                </a:cxn>
                <a:cxn ang="0">
                  <a:pos x="624" y="40"/>
                </a:cxn>
                <a:cxn ang="0">
                  <a:pos x="543" y="69"/>
                </a:cxn>
                <a:cxn ang="0">
                  <a:pos x="466" y="107"/>
                </a:cxn>
                <a:cxn ang="0">
                  <a:pos x="391" y="155"/>
                </a:cxn>
                <a:cxn ang="0">
                  <a:pos x="322" y="210"/>
                </a:cxn>
                <a:cxn ang="0">
                  <a:pos x="258" y="272"/>
                </a:cxn>
                <a:cxn ang="0">
                  <a:pos x="200" y="345"/>
                </a:cxn>
                <a:cxn ang="0">
                  <a:pos x="149" y="426"/>
                </a:cxn>
                <a:cxn ang="0">
                  <a:pos x="124" y="472"/>
                </a:cxn>
                <a:cxn ang="0">
                  <a:pos x="83" y="568"/>
                </a:cxn>
                <a:cxn ang="0">
                  <a:pos x="48" y="667"/>
                </a:cxn>
                <a:cxn ang="0">
                  <a:pos x="23" y="769"/>
                </a:cxn>
                <a:cxn ang="0">
                  <a:pos x="7" y="875"/>
                </a:cxn>
                <a:cxn ang="0">
                  <a:pos x="0" y="982"/>
                </a:cxn>
                <a:cxn ang="0">
                  <a:pos x="2" y="1090"/>
                </a:cxn>
                <a:cxn ang="0">
                  <a:pos x="12" y="1200"/>
                </a:cxn>
                <a:cxn ang="0">
                  <a:pos x="31" y="1311"/>
                </a:cxn>
                <a:cxn ang="0">
                  <a:pos x="61" y="1420"/>
                </a:cxn>
                <a:cxn ang="0">
                  <a:pos x="101" y="1529"/>
                </a:cxn>
                <a:cxn ang="0">
                  <a:pos x="149" y="1636"/>
                </a:cxn>
                <a:cxn ang="0">
                  <a:pos x="206" y="1742"/>
                </a:cxn>
                <a:cxn ang="0">
                  <a:pos x="274" y="1844"/>
                </a:cxn>
                <a:cxn ang="0">
                  <a:pos x="353" y="1943"/>
                </a:cxn>
                <a:cxn ang="0">
                  <a:pos x="441" y="2039"/>
                </a:cxn>
                <a:cxn ang="0">
                  <a:pos x="2552" y="2085"/>
                </a:cxn>
                <a:cxn ang="0">
                  <a:pos x="2526" y="2070"/>
                </a:cxn>
                <a:cxn ang="0">
                  <a:pos x="2336" y="1955"/>
                </a:cxn>
                <a:cxn ang="0">
                  <a:pos x="2192" y="1860"/>
                </a:cxn>
                <a:cxn ang="0">
                  <a:pos x="2025" y="1748"/>
                </a:cxn>
                <a:cxn ang="0">
                  <a:pos x="1849" y="1619"/>
                </a:cxn>
                <a:cxn ang="0">
                  <a:pos x="1667" y="1477"/>
                </a:cxn>
                <a:cxn ang="0">
                  <a:pos x="1492" y="1326"/>
                </a:cxn>
                <a:cxn ang="0">
                  <a:pos x="1410" y="1246"/>
                </a:cxn>
                <a:cxn ang="0">
                  <a:pos x="1332" y="1167"/>
                </a:cxn>
                <a:cxn ang="0">
                  <a:pos x="1261" y="1086"/>
                </a:cxn>
                <a:cxn ang="0">
                  <a:pos x="1195" y="1004"/>
                </a:cxn>
                <a:cxn ang="0">
                  <a:pos x="1139" y="923"/>
                </a:cxn>
                <a:cxn ang="0">
                  <a:pos x="1091" y="840"/>
                </a:cxn>
                <a:cxn ang="0">
                  <a:pos x="1055" y="761"/>
                </a:cxn>
                <a:cxn ang="0">
                  <a:pos x="1030" y="680"/>
                </a:cxn>
                <a:cxn ang="0">
                  <a:pos x="1017" y="602"/>
                </a:cxn>
                <a:cxn ang="0">
                  <a:pos x="1019" y="527"/>
                </a:cxn>
                <a:cxn ang="0">
                  <a:pos x="1028" y="470"/>
                </a:cxn>
                <a:cxn ang="0">
                  <a:pos x="1040" y="434"/>
                </a:cxn>
                <a:cxn ang="0">
                  <a:pos x="1057" y="398"/>
                </a:cxn>
                <a:cxn ang="0">
                  <a:pos x="1076" y="363"/>
                </a:cxn>
                <a:cxn ang="0">
                  <a:pos x="1101" y="330"/>
                </a:cxn>
                <a:cxn ang="0">
                  <a:pos x="1131" y="295"/>
                </a:cxn>
                <a:cxn ang="0">
                  <a:pos x="1182" y="248"/>
                </a:cxn>
                <a:cxn ang="0">
                  <a:pos x="1269" y="186"/>
                </a:cxn>
                <a:cxn ang="0">
                  <a:pos x="1377" y="130"/>
                </a:cxn>
              </a:cxnLst>
              <a:rect l="0" t="0" r="r" b="b"/>
              <a:pathLst>
                <a:path w="2552" h="2085">
                  <a:moveTo>
                    <a:pt x="1377" y="130"/>
                  </a:moveTo>
                  <a:lnTo>
                    <a:pt x="1377" y="130"/>
                  </a:lnTo>
                  <a:lnTo>
                    <a:pt x="1339" y="109"/>
                  </a:lnTo>
                  <a:lnTo>
                    <a:pt x="1299" y="89"/>
                  </a:lnTo>
                  <a:lnTo>
                    <a:pt x="1260" y="73"/>
                  </a:lnTo>
                  <a:lnTo>
                    <a:pt x="1220" y="56"/>
                  </a:lnTo>
                  <a:lnTo>
                    <a:pt x="1179" y="43"/>
                  </a:lnTo>
                  <a:lnTo>
                    <a:pt x="1137" y="30"/>
                  </a:lnTo>
                  <a:lnTo>
                    <a:pt x="1094" y="20"/>
                  </a:lnTo>
                  <a:lnTo>
                    <a:pt x="1052" y="11"/>
                  </a:lnTo>
                  <a:lnTo>
                    <a:pt x="1009" y="7"/>
                  </a:lnTo>
                  <a:lnTo>
                    <a:pt x="966" y="2"/>
                  </a:lnTo>
                  <a:lnTo>
                    <a:pt x="923" y="0"/>
                  </a:lnTo>
                  <a:lnTo>
                    <a:pt x="880" y="0"/>
                  </a:lnTo>
                  <a:lnTo>
                    <a:pt x="837" y="2"/>
                  </a:lnTo>
                  <a:lnTo>
                    <a:pt x="794" y="5"/>
                  </a:lnTo>
                  <a:lnTo>
                    <a:pt x="751" y="10"/>
                  </a:lnTo>
                  <a:lnTo>
                    <a:pt x="708" y="18"/>
                  </a:lnTo>
                  <a:lnTo>
                    <a:pt x="667" y="28"/>
                  </a:lnTo>
                  <a:lnTo>
                    <a:pt x="624" y="40"/>
                  </a:lnTo>
                  <a:lnTo>
                    <a:pt x="584" y="54"/>
                  </a:lnTo>
                  <a:lnTo>
                    <a:pt x="543" y="69"/>
                  </a:lnTo>
                  <a:lnTo>
                    <a:pt x="504" y="87"/>
                  </a:lnTo>
                  <a:lnTo>
                    <a:pt x="466" y="107"/>
                  </a:lnTo>
                  <a:lnTo>
                    <a:pt x="428" y="130"/>
                  </a:lnTo>
                  <a:lnTo>
                    <a:pt x="391" y="155"/>
                  </a:lnTo>
                  <a:lnTo>
                    <a:pt x="357" y="182"/>
                  </a:lnTo>
                  <a:lnTo>
                    <a:pt x="322" y="210"/>
                  </a:lnTo>
                  <a:lnTo>
                    <a:pt x="289" y="241"/>
                  </a:lnTo>
                  <a:lnTo>
                    <a:pt x="258" y="272"/>
                  </a:lnTo>
                  <a:lnTo>
                    <a:pt x="228" y="309"/>
                  </a:lnTo>
                  <a:lnTo>
                    <a:pt x="200" y="345"/>
                  </a:lnTo>
                  <a:lnTo>
                    <a:pt x="173" y="385"/>
                  </a:lnTo>
                  <a:lnTo>
                    <a:pt x="149" y="426"/>
                  </a:lnTo>
                  <a:lnTo>
                    <a:pt x="149" y="426"/>
                  </a:lnTo>
                  <a:lnTo>
                    <a:pt x="124" y="472"/>
                  </a:lnTo>
                  <a:lnTo>
                    <a:pt x="102" y="520"/>
                  </a:lnTo>
                  <a:lnTo>
                    <a:pt x="83" y="568"/>
                  </a:lnTo>
                  <a:lnTo>
                    <a:pt x="64" y="617"/>
                  </a:lnTo>
                  <a:lnTo>
                    <a:pt x="48" y="667"/>
                  </a:lnTo>
                  <a:lnTo>
                    <a:pt x="35" y="718"/>
                  </a:lnTo>
                  <a:lnTo>
                    <a:pt x="23" y="769"/>
                  </a:lnTo>
                  <a:lnTo>
                    <a:pt x="15" y="822"/>
                  </a:lnTo>
                  <a:lnTo>
                    <a:pt x="7" y="875"/>
                  </a:lnTo>
                  <a:lnTo>
                    <a:pt x="2" y="928"/>
                  </a:lnTo>
                  <a:lnTo>
                    <a:pt x="0" y="982"/>
                  </a:lnTo>
                  <a:lnTo>
                    <a:pt x="0" y="1035"/>
                  </a:lnTo>
                  <a:lnTo>
                    <a:pt x="2" y="1090"/>
                  </a:lnTo>
                  <a:lnTo>
                    <a:pt x="5" y="1146"/>
                  </a:lnTo>
                  <a:lnTo>
                    <a:pt x="12" y="1200"/>
                  </a:lnTo>
                  <a:lnTo>
                    <a:pt x="22" y="1255"/>
                  </a:lnTo>
                  <a:lnTo>
                    <a:pt x="31" y="1311"/>
                  </a:lnTo>
                  <a:lnTo>
                    <a:pt x="46" y="1365"/>
                  </a:lnTo>
                  <a:lnTo>
                    <a:pt x="61" y="1420"/>
                  </a:lnTo>
                  <a:lnTo>
                    <a:pt x="79" y="1474"/>
                  </a:lnTo>
                  <a:lnTo>
                    <a:pt x="101" y="1529"/>
                  </a:lnTo>
                  <a:lnTo>
                    <a:pt x="124" y="1583"/>
                  </a:lnTo>
                  <a:lnTo>
                    <a:pt x="149" y="1636"/>
                  </a:lnTo>
                  <a:lnTo>
                    <a:pt x="177" y="1689"/>
                  </a:lnTo>
                  <a:lnTo>
                    <a:pt x="206" y="1742"/>
                  </a:lnTo>
                  <a:lnTo>
                    <a:pt x="239" y="1793"/>
                  </a:lnTo>
                  <a:lnTo>
                    <a:pt x="274" y="1844"/>
                  </a:lnTo>
                  <a:lnTo>
                    <a:pt x="312" y="1895"/>
                  </a:lnTo>
                  <a:lnTo>
                    <a:pt x="353" y="1943"/>
                  </a:lnTo>
                  <a:lnTo>
                    <a:pt x="396" y="1993"/>
                  </a:lnTo>
                  <a:lnTo>
                    <a:pt x="441" y="2039"/>
                  </a:lnTo>
                  <a:lnTo>
                    <a:pt x="489" y="2085"/>
                  </a:lnTo>
                  <a:lnTo>
                    <a:pt x="2552" y="2085"/>
                  </a:lnTo>
                  <a:lnTo>
                    <a:pt x="2552" y="2085"/>
                  </a:lnTo>
                  <a:lnTo>
                    <a:pt x="2526" y="2070"/>
                  </a:lnTo>
                  <a:lnTo>
                    <a:pt x="2450" y="2026"/>
                  </a:lnTo>
                  <a:lnTo>
                    <a:pt x="2336" y="1955"/>
                  </a:lnTo>
                  <a:lnTo>
                    <a:pt x="2266" y="1910"/>
                  </a:lnTo>
                  <a:lnTo>
                    <a:pt x="2192" y="1860"/>
                  </a:lnTo>
                  <a:lnTo>
                    <a:pt x="2111" y="1808"/>
                  </a:lnTo>
                  <a:lnTo>
                    <a:pt x="2025" y="1748"/>
                  </a:lnTo>
                  <a:lnTo>
                    <a:pt x="1938" y="1685"/>
                  </a:lnTo>
                  <a:lnTo>
                    <a:pt x="1849" y="1619"/>
                  </a:lnTo>
                  <a:lnTo>
                    <a:pt x="1758" y="1550"/>
                  </a:lnTo>
                  <a:lnTo>
                    <a:pt x="1667" y="1477"/>
                  </a:lnTo>
                  <a:lnTo>
                    <a:pt x="1578" y="1403"/>
                  </a:lnTo>
                  <a:lnTo>
                    <a:pt x="1492" y="1326"/>
                  </a:lnTo>
                  <a:lnTo>
                    <a:pt x="1451" y="1286"/>
                  </a:lnTo>
                  <a:lnTo>
                    <a:pt x="1410" y="1246"/>
                  </a:lnTo>
                  <a:lnTo>
                    <a:pt x="1370" y="1207"/>
                  </a:lnTo>
                  <a:lnTo>
                    <a:pt x="1332" y="1167"/>
                  </a:lnTo>
                  <a:lnTo>
                    <a:pt x="1296" y="1126"/>
                  </a:lnTo>
                  <a:lnTo>
                    <a:pt x="1261" y="1086"/>
                  </a:lnTo>
                  <a:lnTo>
                    <a:pt x="1227" y="1045"/>
                  </a:lnTo>
                  <a:lnTo>
                    <a:pt x="1195" y="1004"/>
                  </a:lnTo>
                  <a:lnTo>
                    <a:pt x="1167" y="962"/>
                  </a:lnTo>
                  <a:lnTo>
                    <a:pt x="1139" y="923"/>
                  </a:lnTo>
                  <a:lnTo>
                    <a:pt x="1114" y="881"/>
                  </a:lnTo>
                  <a:lnTo>
                    <a:pt x="1091" y="840"/>
                  </a:lnTo>
                  <a:lnTo>
                    <a:pt x="1071" y="801"/>
                  </a:lnTo>
                  <a:lnTo>
                    <a:pt x="1055" y="761"/>
                  </a:lnTo>
                  <a:lnTo>
                    <a:pt x="1042" y="720"/>
                  </a:lnTo>
                  <a:lnTo>
                    <a:pt x="1030" y="680"/>
                  </a:lnTo>
                  <a:lnTo>
                    <a:pt x="1022" y="642"/>
                  </a:lnTo>
                  <a:lnTo>
                    <a:pt x="1017" y="602"/>
                  </a:lnTo>
                  <a:lnTo>
                    <a:pt x="1015" y="565"/>
                  </a:lnTo>
                  <a:lnTo>
                    <a:pt x="1019" y="527"/>
                  </a:lnTo>
                  <a:lnTo>
                    <a:pt x="1023" y="489"/>
                  </a:lnTo>
                  <a:lnTo>
                    <a:pt x="1028" y="470"/>
                  </a:lnTo>
                  <a:lnTo>
                    <a:pt x="1033" y="452"/>
                  </a:lnTo>
                  <a:lnTo>
                    <a:pt x="1040" y="434"/>
                  </a:lnTo>
                  <a:lnTo>
                    <a:pt x="1048" y="416"/>
                  </a:lnTo>
                  <a:lnTo>
                    <a:pt x="1057" y="398"/>
                  </a:lnTo>
                  <a:lnTo>
                    <a:pt x="1066" y="381"/>
                  </a:lnTo>
                  <a:lnTo>
                    <a:pt x="1076" y="363"/>
                  </a:lnTo>
                  <a:lnTo>
                    <a:pt x="1088" y="347"/>
                  </a:lnTo>
                  <a:lnTo>
                    <a:pt x="1101" y="330"/>
                  </a:lnTo>
                  <a:lnTo>
                    <a:pt x="1116" y="312"/>
                  </a:lnTo>
                  <a:lnTo>
                    <a:pt x="1131" y="295"/>
                  </a:lnTo>
                  <a:lnTo>
                    <a:pt x="1147" y="281"/>
                  </a:lnTo>
                  <a:lnTo>
                    <a:pt x="1182" y="248"/>
                  </a:lnTo>
                  <a:lnTo>
                    <a:pt x="1223" y="216"/>
                  </a:lnTo>
                  <a:lnTo>
                    <a:pt x="1269" y="186"/>
                  </a:lnTo>
                  <a:lnTo>
                    <a:pt x="1321" y="158"/>
                  </a:lnTo>
                  <a:lnTo>
                    <a:pt x="1377" y="130"/>
                  </a:lnTo>
                  <a:lnTo>
                    <a:pt x="1377" y="130"/>
                  </a:lnTo>
                  <a:close/>
                </a:path>
              </a:pathLst>
            </a:custGeom>
            <a:solidFill>
              <a:schemeClr val="bg1">
                <a:lumMod val="95000"/>
                <a:alpha val="34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auto">
            <a:xfrm>
              <a:off x="876758" y="3994150"/>
              <a:ext cx="1719262" cy="2863850"/>
            </a:xfrm>
            <a:custGeom>
              <a:avLst/>
              <a:gdLst/>
              <a:ahLst/>
              <a:cxnLst>
                <a:cxn ang="0">
                  <a:pos x="99" y="1804"/>
                </a:cxn>
                <a:cxn ang="0">
                  <a:pos x="57" y="1647"/>
                </a:cxn>
                <a:cxn ang="0">
                  <a:pos x="29" y="1492"/>
                </a:cxn>
                <a:cxn ang="0">
                  <a:pos x="10" y="1342"/>
                </a:cxn>
                <a:cxn ang="0">
                  <a:pos x="1" y="1195"/>
                </a:cxn>
                <a:cxn ang="0">
                  <a:pos x="1" y="1054"/>
                </a:cxn>
                <a:cxn ang="0">
                  <a:pos x="10" y="919"/>
                </a:cxn>
                <a:cxn ang="0">
                  <a:pos x="26" y="790"/>
                </a:cxn>
                <a:cxn ang="0">
                  <a:pos x="49" y="667"/>
                </a:cxn>
                <a:cxn ang="0">
                  <a:pos x="81" y="553"/>
                </a:cxn>
                <a:cxn ang="0">
                  <a:pos x="117" y="445"/>
                </a:cxn>
                <a:cxn ang="0">
                  <a:pos x="158" y="346"/>
                </a:cxn>
                <a:cxn ang="0">
                  <a:pos x="203" y="255"/>
                </a:cxn>
                <a:cxn ang="0">
                  <a:pos x="254" y="176"/>
                </a:cxn>
                <a:cxn ang="0">
                  <a:pos x="307" y="105"/>
                </a:cxn>
                <a:cxn ang="0">
                  <a:pos x="363" y="47"/>
                </a:cxn>
                <a:cxn ang="0">
                  <a:pos x="421" y="0"/>
                </a:cxn>
                <a:cxn ang="0">
                  <a:pos x="383" y="57"/>
                </a:cxn>
                <a:cxn ang="0">
                  <a:pos x="317" y="176"/>
                </a:cxn>
                <a:cxn ang="0">
                  <a:pos x="265" y="298"/>
                </a:cxn>
                <a:cxn ang="0">
                  <a:pos x="226" y="421"/>
                </a:cxn>
                <a:cxn ang="0">
                  <a:pos x="201" y="544"/>
                </a:cxn>
                <a:cxn ang="0">
                  <a:pos x="188" y="667"/>
                </a:cxn>
                <a:cxn ang="0">
                  <a:pos x="186" y="789"/>
                </a:cxn>
                <a:cxn ang="0">
                  <a:pos x="196" y="911"/>
                </a:cxn>
                <a:cxn ang="0">
                  <a:pos x="219" y="1030"/>
                </a:cxn>
                <a:cxn ang="0">
                  <a:pos x="252" y="1147"/>
                </a:cxn>
                <a:cxn ang="0">
                  <a:pos x="297" y="1261"/>
                </a:cxn>
                <a:cxn ang="0">
                  <a:pos x="351" y="1371"/>
                </a:cxn>
                <a:cxn ang="0">
                  <a:pos x="416" y="1477"/>
                </a:cxn>
                <a:cxn ang="0">
                  <a:pos x="492" y="1578"/>
                </a:cxn>
                <a:cxn ang="0">
                  <a:pos x="576" y="1674"/>
                </a:cxn>
                <a:cxn ang="0">
                  <a:pos x="668" y="1763"/>
                </a:cxn>
                <a:cxn ang="0">
                  <a:pos x="99" y="1804"/>
                </a:cxn>
              </a:cxnLst>
              <a:rect l="0" t="0" r="r" b="b"/>
              <a:pathLst>
                <a:path w="718" h="1804">
                  <a:moveTo>
                    <a:pt x="99" y="1804"/>
                  </a:moveTo>
                  <a:lnTo>
                    <a:pt x="99" y="1804"/>
                  </a:lnTo>
                  <a:lnTo>
                    <a:pt x="77" y="1725"/>
                  </a:lnTo>
                  <a:lnTo>
                    <a:pt x="57" y="1647"/>
                  </a:lnTo>
                  <a:lnTo>
                    <a:pt x="43" y="1570"/>
                  </a:lnTo>
                  <a:lnTo>
                    <a:pt x="29" y="1492"/>
                  </a:lnTo>
                  <a:lnTo>
                    <a:pt x="18" y="1416"/>
                  </a:lnTo>
                  <a:lnTo>
                    <a:pt x="10" y="1342"/>
                  </a:lnTo>
                  <a:lnTo>
                    <a:pt x="5" y="1267"/>
                  </a:lnTo>
                  <a:lnTo>
                    <a:pt x="1" y="1195"/>
                  </a:lnTo>
                  <a:lnTo>
                    <a:pt x="0" y="1124"/>
                  </a:lnTo>
                  <a:lnTo>
                    <a:pt x="1" y="1054"/>
                  </a:lnTo>
                  <a:lnTo>
                    <a:pt x="5" y="987"/>
                  </a:lnTo>
                  <a:lnTo>
                    <a:pt x="10" y="919"/>
                  </a:lnTo>
                  <a:lnTo>
                    <a:pt x="18" y="853"/>
                  </a:lnTo>
                  <a:lnTo>
                    <a:pt x="26" y="790"/>
                  </a:lnTo>
                  <a:lnTo>
                    <a:pt x="38" y="728"/>
                  </a:lnTo>
                  <a:lnTo>
                    <a:pt x="49" y="667"/>
                  </a:lnTo>
                  <a:lnTo>
                    <a:pt x="64" y="609"/>
                  </a:lnTo>
                  <a:lnTo>
                    <a:pt x="81" y="553"/>
                  </a:lnTo>
                  <a:lnTo>
                    <a:pt x="97" y="496"/>
                  </a:lnTo>
                  <a:lnTo>
                    <a:pt x="117" y="445"/>
                  </a:lnTo>
                  <a:lnTo>
                    <a:pt x="137" y="394"/>
                  </a:lnTo>
                  <a:lnTo>
                    <a:pt x="158" y="346"/>
                  </a:lnTo>
                  <a:lnTo>
                    <a:pt x="180" y="300"/>
                  </a:lnTo>
                  <a:lnTo>
                    <a:pt x="203" y="255"/>
                  </a:lnTo>
                  <a:lnTo>
                    <a:pt x="227" y="214"/>
                  </a:lnTo>
                  <a:lnTo>
                    <a:pt x="254" y="176"/>
                  </a:lnTo>
                  <a:lnTo>
                    <a:pt x="280" y="140"/>
                  </a:lnTo>
                  <a:lnTo>
                    <a:pt x="307" y="105"/>
                  </a:lnTo>
                  <a:lnTo>
                    <a:pt x="335" y="76"/>
                  </a:lnTo>
                  <a:lnTo>
                    <a:pt x="363" y="47"/>
                  </a:lnTo>
                  <a:lnTo>
                    <a:pt x="391" y="21"/>
                  </a:lnTo>
                  <a:lnTo>
                    <a:pt x="421" y="0"/>
                  </a:lnTo>
                  <a:lnTo>
                    <a:pt x="421" y="0"/>
                  </a:lnTo>
                  <a:lnTo>
                    <a:pt x="383" y="57"/>
                  </a:lnTo>
                  <a:lnTo>
                    <a:pt x="348" y="117"/>
                  </a:lnTo>
                  <a:lnTo>
                    <a:pt x="317" y="176"/>
                  </a:lnTo>
                  <a:lnTo>
                    <a:pt x="289" y="237"/>
                  </a:lnTo>
                  <a:lnTo>
                    <a:pt x="265" y="298"/>
                  </a:lnTo>
                  <a:lnTo>
                    <a:pt x="244" y="359"/>
                  </a:lnTo>
                  <a:lnTo>
                    <a:pt x="226" y="421"/>
                  </a:lnTo>
                  <a:lnTo>
                    <a:pt x="213" y="482"/>
                  </a:lnTo>
                  <a:lnTo>
                    <a:pt x="201" y="544"/>
                  </a:lnTo>
                  <a:lnTo>
                    <a:pt x="193" y="605"/>
                  </a:lnTo>
                  <a:lnTo>
                    <a:pt x="188" y="667"/>
                  </a:lnTo>
                  <a:lnTo>
                    <a:pt x="185" y="728"/>
                  </a:lnTo>
                  <a:lnTo>
                    <a:pt x="186" y="789"/>
                  </a:lnTo>
                  <a:lnTo>
                    <a:pt x="189" y="850"/>
                  </a:lnTo>
                  <a:lnTo>
                    <a:pt x="196" y="911"/>
                  </a:lnTo>
                  <a:lnTo>
                    <a:pt x="206" y="970"/>
                  </a:lnTo>
                  <a:lnTo>
                    <a:pt x="219" y="1030"/>
                  </a:lnTo>
                  <a:lnTo>
                    <a:pt x="234" y="1089"/>
                  </a:lnTo>
                  <a:lnTo>
                    <a:pt x="252" y="1147"/>
                  </a:lnTo>
                  <a:lnTo>
                    <a:pt x="274" y="1205"/>
                  </a:lnTo>
                  <a:lnTo>
                    <a:pt x="297" y="1261"/>
                  </a:lnTo>
                  <a:lnTo>
                    <a:pt x="323" y="1317"/>
                  </a:lnTo>
                  <a:lnTo>
                    <a:pt x="351" y="1371"/>
                  </a:lnTo>
                  <a:lnTo>
                    <a:pt x="383" y="1424"/>
                  </a:lnTo>
                  <a:lnTo>
                    <a:pt x="416" y="1477"/>
                  </a:lnTo>
                  <a:lnTo>
                    <a:pt x="452" y="1528"/>
                  </a:lnTo>
                  <a:lnTo>
                    <a:pt x="492" y="1578"/>
                  </a:lnTo>
                  <a:lnTo>
                    <a:pt x="531" y="1626"/>
                  </a:lnTo>
                  <a:lnTo>
                    <a:pt x="576" y="1674"/>
                  </a:lnTo>
                  <a:lnTo>
                    <a:pt x="620" y="1718"/>
                  </a:lnTo>
                  <a:lnTo>
                    <a:pt x="668" y="1763"/>
                  </a:lnTo>
                  <a:lnTo>
                    <a:pt x="718" y="1804"/>
                  </a:lnTo>
                  <a:lnTo>
                    <a:pt x="99" y="1804"/>
                  </a:lnTo>
                  <a:lnTo>
                    <a:pt x="99" y="180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37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4" name="Freeform 46"/>
          <p:cNvSpPr>
            <a:spLocks/>
          </p:cNvSpPr>
          <p:nvPr userDrawn="1"/>
        </p:nvSpPr>
        <p:spPr bwMode="auto">
          <a:xfrm>
            <a:off x="7543800" y="0"/>
            <a:ext cx="1600201" cy="22098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432" y="0"/>
              </a:cxn>
              <a:cxn ang="0">
                <a:pos x="1432" y="3492"/>
              </a:cxn>
              <a:cxn ang="0">
                <a:pos x="1419" y="3252"/>
              </a:cxn>
              <a:cxn ang="0">
                <a:pos x="1406" y="3024"/>
              </a:cxn>
              <a:cxn ang="0">
                <a:pos x="1393" y="2807"/>
              </a:cxn>
              <a:cxn ang="0">
                <a:pos x="1379" y="2601"/>
              </a:cxn>
              <a:cxn ang="0">
                <a:pos x="1364" y="2407"/>
              </a:cxn>
              <a:cxn ang="0">
                <a:pos x="1348" y="2222"/>
              </a:cxn>
              <a:cxn ang="0">
                <a:pos x="1330" y="2047"/>
              </a:cxn>
              <a:cxn ang="0">
                <a:pos x="1311" y="1881"/>
              </a:cxn>
              <a:cxn ang="0">
                <a:pos x="1291" y="1726"/>
              </a:cxn>
              <a:cxn ang="0">
                <a:pos x="1268" y="1580"/>
              </a:cxn>
              <a:cxn ang="0">
                <a:pos x="1245" y="1442"/>
              </a:cxn>
              <a:cxn ang="0">
                <a:pos x="1218" y="1313"/>
              </a:cxn>
              <a:cxn ang="0">
                <a:pos x="1190" y="1192"/>
              </a:cxn>
              <a:cxn ang="0">
                <a:pos x="1158" y="1078"/>
              </a:cxn>
              <a:cxn ang="0">
                <a:pos x="1125" y="973"/>
              </a:cxn>
              <a:cxn ang="0">
                <a:pos x="1089" y="873"/>
              </a:cxn>
              <a:cxn ang="0">
                <a:pos x="1049" y="781"/>
              </a:cxn>
              <a:cxn ang="0">
                <a:pos x="1007" y="696"/>
              </a:cxn>
              <a:cxn ang="0">
                <a:pos x="962" y="617"/>
              </a:cxn>
              <a:cxn ang="0">
                <a:pos x="913" y="544"/>
              </a:cxn>
              <a:cxn ang="0">
                <a:pos x="860" y="475"/>
              </a:cxn>
              <a:cxn ang="0">
                <a:pos x="804" y="413"/>
              </a:cxn>
              <a:cxn ang="0">
                <a:pos x="744" y="354"/>
              </a:cxn>
              <a:cxn ang="0">
                <a:pos x="680" y="301"/>
              </a:cxn>
              <a:cxn ang="0">
                <a:pos x="611" y="252"/>
              </a:cxn>
              <a:cxn ang="0">
                <a:pos x="539" y="206"/>
              </a:cxn>
              <a:cxn ang="0">
                <a:pos x="461" y="165"/>
              </a:cxn>
              <a:cxn ang="0">
                <a:pos x="379" y="128"/>
              </a:cxn>
              <a:cxn ang="0">
                <a:pos x="292" y="92"/>
              </a:cxn>
              <a:cxn ang="0">
                <a:pos x="200" y="59"/>
              </a:cxn>
              <a:cxn ang="0">
                <a:pos x="103" y="28"/>
              </a:cxn>
              <a:cxn ang="0">
                <a:pos x="0" y="0"/>
              </a:cxn>
            </a:cxnLst>
            <a:rect l="0" t="0" r="r" b="b"/>
            <a:pathLst>
              <a:path w="1432" h="3492">
                <a:moveTo>
                  <a:pt x="0" y="0"/>
                </a:moveTo>
                <a:lnTo>
                  <a:pt x="1432" y="0"/>
                </a:lnTo>
                <a:lnTo>
                  <a:pt x="1432" y="3492"/>
                </a:lnTo>
                <a:lnTo>
                  <a:pt x="1419" y="3252"/>
                </a:lnTo>
                <a:lnTo>
                  <a:pt x="1406" y="3024"/>
                </a:lnTo>
                <a:lnTo>
                  <a:pt x="1393" y="2807"/>
                </a:lnTo>
                <a:lnTo>
                  <a:pt x="1379" y="2601"/>
                </a:lnTo>
                <a:lnTo>
                  <a:pt x="1364" y="2407"/>
                </a:lnTo>
                <a:lnTo>
                  <a:pt x="1348" y="2222"/>
                </a:lnTo>
                <a:lnTo>
                  <a:pt x="1330" y="2047"/>
                </a:lnTo>
                <a:lnTo>
                  <a:pt x="1311" y="1881"/>
                </a:lnTo>
                <a:lnTo>
                  <a:pt x="1291" y="1726"/>
                </a:lnTo>
                <a:lnTo>
                  <a:pt x="1268" y="1580"/>
                </a:lnTo>
                <a:lnTo>
                  <a:pt x="1245" y="1442"/>
                </a:lnTo>
                <a:lnTo>
                  <a:pt x="1218" y="1313"/>
                </a:lnTo>
                <a:lnTo>
                  <a:pt x="1190" y="1192"/>
                </a:lnTo>
                <a:lnTo>
                  <a:pt x="1158" y="1078"/>
                </a:lnTo>
                <a:lnTo>
                  <a:pt x="1125" y="973"/>
                </a:lnTo>
                <a:lnTo>
                  <a:pt x="1089" y="873"/>
                </a:lnTo>
                <a:lnTo>
                  <a:pt x="1049" y="781"/>
                </a:lnTo>
                <a:lnTo>
                  <a:pt x="1007" y="696"/>
                </a:lnTo>
                <a:lnTo>
                  <a:pt x="962" y="617"/>
                </a:lnTo>
                <a:lnTo>
                  <a:pt x="913" y="544"/>
                </a:lnTo>
                <a:lnTo>
                  <a:pt x="860" y="475"/>
                </a:lnTo>
                <a:lnTo>
                  <a:pt x="804" y="413"/>
                </a:lnTo>
                <a:lnTo>
                  <a:pt x="744" y="354"/>
                </a:lnTo>
                <a:lnTo>
                  <a:pt x="680" y="301"/>
                </a:lnTo>
                <a:lnTo>
                  <a:pt x="611" y="252"/>
                </a:lnTo>
                <a:lnTo>
                  <a:pt x="539" y="206"/>
                </a:lnTo>
                <a:lnTo>
                  <a:pt x="461" y="165"/>
                </a:lnTo>
                <a:lnTo>
                  <a:pt x="379" y="128"/>
                </a:lnTo>
                <a:lnTo>
                  <a:pt x="292" y="92"/>
                </a:lnTo>
                <a:lnTo>
                  <a:pt x="200" y="59"/>
                </a:lnTo>
                <a:lnTo>
                  <a:pt x="103" y="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47"/>
          <p:cNvSpPr>
            <a:spLocks/>
          </p:cNvSpPr>
          <p:nvPr userDrawn="1"/>
        </p:nvSpPr>
        <p:spPr bwMode="auto">
          <a:xfrm>
            <a:off x="3733800" y="5715000"/>
            <a:ext cx="5029200" cy="762000"/>
          </a:xfrm>
          <a:custGeom>
            <a:avLst/>
            <a:gdLst/>
            <a:ahLst/>
            <a:cxnLst>
              <a:cxn ang="0">
                <a:pos x="17264" y="180"/>
              </a:cxn>
              <a:cxn ang="0">
                <a:pos x="16706" y="689"/>
              </a:cxn>
              <a:cxn ang="0">
                <a:pos x="15959" y="1141"/>
              </a:cxn>
              <a:cxn ang="0">
                <a:pos x="15050" y="1535"/>
              </a:cxn>
              <a:cxn ang="0">
                <a:pos x="14003" y="1871"/>
              </a:cxn>
              <a:cxn ang="0">
                <a:pos x="12844" y="2151"/>
              </a:cxn>
              <a:cxn ang="0">
                <a:pos x="11599" y="2374"/>
              </a:cxn>
              <a:cxn ang="0">
                <a:pos x="10294" y="2540"/>
              </a:cxn>
              <a:cxn ang="0">
                <a:pos x="8951" y="2649"/>
              </a:cxn>
              <a:cxn ang="0">
                <a:pos x="7599" y="2704"/>
              </a:cxn>
              <a:cxn ang="0">
                <a:pos x="6264" y="2702"/>
              </a:cxn>
              <a:cxn ang="0">
                <a:pos x="4968" y="2645"/>
              </a:cxn>
              <a:cxn ang="0">
                <a:pos x="3740" y="2534"/>
              </a:cxn>
              <a:cxn ang="0">
                <a:pos x="2603" y="2367"/>
              </a:cxn>
              <a:cxn ang="0">
                <a:pos x="1584" y="2147"/>
              </a:cxn>
              <a:cxn ang="0">
                <a:pos x="708" y="1871"/>
              </a:cxn>
              <a:cxn ang="0">
                <a:pos x="0" y="1543"/>
              </a:cxn>
              <a:cxn ang="0">
                <a:pos x="341" y="1635"/>
              </a:cxn>
              <a:cxn ang="0">
                <a:pos x="1155" y="1920"/>
              </a:cxn>
              <a:cxn ang="0">
                <a:pos x="2121" y="2151"/>
              </a:cxn>
              <a:cxn ang="0">
                <a:pos x="3215" y="2331"/>
              </a:cxn>
              <a:cxn ang="0">
                <a:pos x="4413" y="2457"/>
              </a:cxn>
              <a:cxn ang="0">
                <a:pos x="5686" y="2531"/>
              </a:cxn>
              <a:cxn ang="0">
                <a:pos x="7011" y="2550"/>
              </a:cxn>
              <a:cxn ang="0">
                <a:pos x="8361" y="2515"/>
              </a:cxn>
              <a:cxn ang="0">
                <a:pos x="9712" y="2426"/>
              </a:cxn>
              <a:cxn ang="0">
                <a:pos x="11037" y="2283"/>
              </a:cxn>
              <a:cxn ang="0">
                <a:pos x="12311" y="2084"/>
              </a:cxn>
              <a:cxn ang="0">
                <a:pos x="13509" y="1831"/>
              </a:cxn>
              <a:cxn ang="0">
                <a:pos x="14604" y="1522"/>
              </a:cxn>
              <a:cxn ang="0">
                <a:pos x="15571" y="1158"/>
              </a:cxn>
              <a:cxn ang="0">
                <a:pos x="16386" y="737"/>
              </a:cxn>
              <a:cxn ang="0">
                <a:pos x="17021" y="260"/>
              </a:cxn>
            </a:cxnLst>
            <a:rect l="0" t="0" r="r" b="b"/>
            <a:pathLst>
              <a:path w="17264" h="2710">
                <a:moveTo>
                  <a:pt x="17264" y="0"/>
                </a:moveTo>
                <a:lnTo>
                  <a:pt x="17264" y="180"/>
                </a:lnTo>
                <a:lnTo>
                  <a:pt x="17010" y="442"/>
                </a:lnTo>
                <a:lnTo>
                  <a:pt x="16706" y="689"/>
                </a:lnTo>
                <a:lnTo>
                  <a:pt x="16354" y="923"/>
                </a:lnTo>
                <a:lnTo>
                  <a:pt x="15959" y="1141"/>
                </a:lnTo>
                <a:lnTo>
                  <a:pt x="15524" y="1345"/>
                </a:lnTo>
                <a:lnTo>
                  <a:pt x="15050" y="1535"/>
                </a:lnTo>
                <a:lnTo>
                  <a:pt x="14543" y="1710"/>
                </a:lnTo>
                <a:lnTo>
                  <a:pt x="14003" y="1871"/>
                </a:lnTo>
                <a:lnTo>
                  <a:pt x="13437" y="2018"/>
                </a:lnTo>
                <a:lnTo>
                  <a:pt x="12844" y="2151"/>
                </a:lnTo>
                <a:lnTo>
                  <a:pt x="12232" y="2269"/>
                </a:lnTo>
                <a:lnTo>
                  <a:pt x="11599" y="2374"/>
                </a:lnTo>
                <a:lnTo>
                  <a:pt x="10952" y="2464"/>
                </a:lnTo>
                <a:lnTo>
                  <a:pt x="10294" y="2540"/>
                </a:lnTo>
                <a:lnTo>
                  <a:pt x="9625" y="2602"/>
                </a:lnTo>
                <a:lnTo>
                  <a:pt x="8951" y="2649"/>
                </a:lnTo>
                <a:lnTo>
                  <a:pt x="8275" y="2684"/>
                </a:lnTo>
                <a:lnTo>
                  <a:pt x="7599" y="2704"/>
                </a:lnTo>
                <a:lnTo>
                  <a:pt x="6928" y="2710"/>
                </a:lnTo>
                <a:lnTo>
                  <a:pt x="6264" y="2702"/>
                </a:lnTo>
                <a:lnTo>
                  <a:pt x="5609" y="2681"/>
                </a:lnTo>
                <a:lnTo>
                  <a:pt x="4968" y="2645"/>
                </a:lnTo>
                <a:lnTo>
                  <a:pt x="4344" y="2597"/>
                </a:lnTo>
                <a:lnTo>
                  <a:pt x="3740" y="2534"/>
                </a:lnTo>
                <a:lnTo>
                  <a:pt x="3158" y="2457"/>
                </a:lnTo>
                <a:lnTo>
                  <a:pt x="2603" y="2367"/>
                </a:lnTo>
                <a:lnTo>
                  <a:pt x="2077" y="2264"/>
                </a:lnTo>
                <a:lnTo>
                  <a:pt x="1584" y="2147"/>
                </a:lnTo>
                <a:lnTo>
                  <a:pt x="1126" y="2016"/>
                </a:lnTo>
                <a:lnTo>
                  <a:pt x="708" y="1871"/>
                </a:lnTo>
                <a:lnTo>
                  <a:pt x="331" y="1714"/>
                </a:lnTo>
                <a:lnTo>
                  <a:pt x="0" y="1543"/>
                </a:lnTo>
                <a:lnTo>
                  <a:pt x="0" y="1474"/>
                </a:lnTo>
                <a:lnTo>
                  <a:pt x="341" y="1635"/>
                </a:lnTo>
                <a:lnTo>
                  <a:pt x="727" y="1784"/>
                </a:lnTo>
                <a:lnTo>
                  <a:pt x="1155" y="1920"/>
                </a:lnTo>
                <a:lnTo>
                  <a:pt x="1621" y="2042"/>
                </a:lnTo>
                <a:lnTo>
                  <a:pt x="2121" y="2151"/>
                </a:lnTo>
                <a:lnTo>
                  <a:pt x="2654" y="2249"/>
                </a:lnTo>
                <a:lnTo>
                  <a:pt x="3215" y="2331"/>
                </a:lnTo>
                <a:lnTo>
                  <a:pt x="3803" y="2401"/>
                </a:lnTo>
                <a:lnTo>
                  <a:pt x="4413" y="2457"/>
                </a:lnTo>
                <a:lnTo>
                  <a:pt x="5041" y="2500"/>
                </a:lnTo>
                <a:lnTo>
                  <a:pt x="5686" y="2531"/>
                </a:lnTo>
                <a:lnTo>
                  <a:pt x="6343" y="2547"/>
                </a:lnTo>
                <a:lnTo>
                  <a:pt x="7011" y="2550"/>
                </a:lnTo>
                <a:lnTo>
                  <a:pt x="7685" y="2539"/>
                </a:lnTo>
                <a:lnTo>
                  <a:pt x="8361" y="2515"/>
                </a:lnTo>
                <a:lnTo>
                  <a:pt x="9039" y="2478"/>
                </a:lnTo>
                <a:lnTo>
                  <a:pt x="9712" y="2426"/>
                </a:lnTo>
                <a:lnTo>
                  <a:pt x="10379" y="2361"/>
                </a:lnTo>
                <a:lnTo>
                  <a:pt x="11037" y="2283"/>
                </a:lnTo>
                <a:lnTo>
                  <a:pt x="11682" y="2190"/>
                </a:lnTo>
                <a:lnTo>
                  <a:pt x="12311" y="2084"/>
                </a:lnTo>
                <a:lnTo>
                  <a:pt x="12921" y="1964"/>
                </a:lnTo>
                <a:lnTo>
                  <a:pt x="13509" y="1831"/>
                </a:lnTo>
                <a:lnTo>
                  <a:pt x="14070" y="1683"/>
                </a:lnTo>
                <a:lnTo>
                  <a:pt x="14604" y="1522"/>
                </a:lnTo>
                <a:lnTo>
                  <a:pt x="15105" y="1347"/>
                </a:lnTo>
                <a:lnTo>
                  <a:pt x="15571" y="1158"/>
                </a:lnTo>
                <a:lnTo>
                  <a:pt x="15999" y="954"/>
                </a:lnTo>
                <a:lnTo>
                  <a:pt x="16386" y="737"/>
                </a:lnTo>
                <a:lnTo>
                  <a:pt x="16728" y="506"/>
                </a:lnTo>
                <a:lnTo>
                  <a:pt x="17021" y="260"/>
                </a:lnTo>
                <a:lnTo>
                  <a:pt x="17264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alpha val="0"/>
                </a:schemeClr>
              </a:gs>
              <a:gs pos="50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990600" y="1116449"/>
            <a:ext cx="6858000" cy="707886"/>
          </a:xfrm>
        </p:spPr>
        <p:txBody>
          <a:bodyPr wrap="square">
            <a:spAutoFit/>
          </a:bodyPr>
          <a:lstStyle>
            <a:lvl1pPr algn="r">
              <a:defRPr sz="4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990600" y="1900535"/>
            <a:ext cx="6858000" cy="461665"/>
          </a:xfrm>
        </p:spPr>
        <p:txBody>
          <a:bodyPr wrap="square">
            <a:spAutoFit/>
          </a:bodyPr>
          <a:lstStyle>
            <a:lvl1pPr marL="0" indent="0" algn="r">
              <a:buNone/>
              <a:defRPr sz="2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8224" y="1812927"/>
            <a:ext cx="31324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1474" y="1812927"/>
            <a:ext cx="31330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479247" y="1436861"/>
            <a:ext cx="1086653" cy="1086653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650541" y="1411791"/>
            <a:ext cx="830365" cy="830365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256184" y="1894454"/>
            <a:ext cx="602364" cy="602364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424145" y="1811313"/>
            <a:ext cx="489588" cy="489588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718762" y="2083426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6132091" y="993075"/>
            <a:ext cx="256601" cy="256601"/>
          </a:xfrm>
          <a:prstGeom prst="ellipse">
            <a:avLst/>
          </a:prstGeom>
          <a:noFill/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5059596" y="1894454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148801" y="1060593"/>
            <a:ext cx="197439" cy="197439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  <a:scene3d>
            <a:camera prst="orthographicFront">
              <a:rot lat="0" lon="0" rev="0"/>
            </a:camera>
            <a:lightRig rig="threePt" dir="tl"/>
          </a:scene3d>
          <a:sp3d extrusionH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>
                    <a:lumMod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9" name="Group 218"/>
          <p:cNvGrpSpPr/>
          <p:nvPr/>
        </p:nvGrpSpPr>
        <p:grpSpPr>
          <a:xfrm>
            <a:off x="6558164" y="66319"/>
            <a:ext cx="2575511" cy="6797067"/>
            <a:chOff x="6558164" y="66319"/>
            <a:chExt cx="2575511" cy="6797067"/>
          </a:xfrm>
        </p:grpSpPr>
        <p:grpSp>
          <p:nvGrpSpPr>
            <p:cNvPr id="220" name="Group 62"/>
            <p:cNvGrpSpPr/>
            <p:nvPr/>
          </p:nvGrpSpPr>
          <p:grpSpPr>
            <a:xfrm>
              <a:off x="6924386" y="66319"/>
              <a:ext cx="2173634" cy="6673398"/>
              <a:chOff x="6924386" y="66319"/>
              <a:chExt cx="2173634" cy="6673398"/>
            </a:xfrm>
          </p:grpSpPr>
          <p:grpSp>
            <p:nvGrpSpPr>
              <p:cNvPr id="224" name="Group 44"/>
              <p:cNvGrpSpPr/>
              <p:nvPr/>
            </p:nvGrpSpPr>
            <p:grpSpPr>
              <a:xfrm>
                <a:off x="6924386" y="66319"/>
                <a:ext cx="2066032" cy="6673398"/>
                <a:chOff x="6924386" y="66319"/>
                <a:chExt cx="2066032" cy="6673398"/>
              </a:xfrm>
            </p:grpSpPr>
            <p:sp>
              <p:nvSpPr>
                <p:cNvPr id="234" name="Freeform 233"/>
                <p:cNvSpPr>
                  <a:spLocks noChangeAspect="1" noEditPoints="1"/>
                </p:cNvSpPr>
                <p:nvPr/>
              </p:nvSpPr>
              <p:spPr bwMode="auto">
                <a:xfrm rot="879737">
                  <a:off x="7130233" y="66319"/>
                  <a:ext cx="609204" cy="662248"/>
                </a:xfrm>
                <a:custGeom>
                  <a:avLst/>
                  <a:gdLst>
                    <a:gd name="T0" fmla="*/ 748 w 758"/>
                    <a:gd name="T1" fmla="*/ 508 h 824"/>
                    <a:gd name="T2" fmla="*/ 550 w 758"/>
                    <a:gd name="T3" fmla="*/ 490 h 824"/>
                    <a:gd name="T4" fmla="*/ 512 w 758"/>
                    <a:gd name="T5" fmla="*/ 448 h 824"/>
                    <a:gd name="T6" fmla="*/ 500 w 758"/>
                    <a:gd name="T7" fmla="*/ 408 h 824"/>
                    <a:gd name="T8" fmla="*/ 550 w 758"/>
                    <a:gd name="T9" fmla="*/ 334 h 824"/>
                    <a:gd name="T10" fmla="*/ 744 w 758"/>
                    <a:gd name="T11" fmla="*/ 324 h 824"/>
                    <a:gd name="T12" fmla="*/ 700 w 758"/>
                    <a:gd name="T13" fmla="*/ 246 h 824"/>
                    <a:gd name="T14" fmla="*/ 728 w 758"/>
                    <a:gd name="T15" fmla="*/ 196 h 824"/>
                    <a:gd name="T16" fmla="*/ 620 w 758"/>
                    <a:gd name="T17" fmla="*/ 248 h 824"/>
                    <a:gd name="T18" fmla="*/ 534 w 758"/>
                    <a:gd name="T19" fmla="*/ 306 h 824"/>
                    <a:gd name="T20" fmla="*/ 482 w 758"/>
                    <a:gd name="T21" fmla="*/ 314 h 824"/>
                    <a:gd name="T22" fmla="*/ 456 w 758"/>
                    <a:gd name="T23" fmla="*/ 310 h 824"/>
                    <a:gd name="T24" fmla="*/ 410 w 758"/>
                    <a:gd name="T25" fmla="*/ 268 h 824"/>
                    <a:gd name="T26" fmla="*/ 396 w 758"/>
                    <a:gd name="T27" fmla="*/ 202 h 824"/>
                    <a:gd name="T28" fmla="*/ 396 w 758"/>
                    <a:gd name="T29" fmla="*/ 66 h 824"/>
                    <a:gd name="T30" fmla="*/ 388 w 758"/>
                    <a:gd name="T31" fmla="*/ 0 h 824"/>
                    <a:gd name="T32" fmla="*/ 310 w 758"/>
                    <a:gd name="T33" fmla="*/ 16 h 824"/>
                    <a:gd name="T34" fmla="*/ 360 w 758"/>
                    <a:gd name="T35" fmla="*/ 144 h 824"/>
                    <a:gd name="T36" fmla="*/ 358 w 758"/>
                    <a:gd name="T37" fmla="*/ 230 h 824"/>
                    <a:gd name="T38" fmla="*/ 320 w 758"/>
                    <a:gd name="T39" fmla="*/ 306 h 824"/>
                    <a:gd name="T40" fmla="*/ 280 w 758"/>
                    <a:gd name="T41" fmla="*/ 314 h 824"/>
                    <a:gd name="T42" fmla="*/ 224 w 758"/>
                    <a:gd name="T43" fmla="*/ 304 h 824"/>
                    <a:gd name="T44" fmla="*/ 136 w 758"/>
                    <a:gd name="T45" fmla="*/ 250 h 824"/>
                    <a:gd name="T46" fmla="*/ 30 w 758"/>
                    <a:gd name="T47" fmla="*/ 198 h 824"/>
                    <a:gd name="T48" fmla="*/ 0 w 758"/>
                    <a:gd name="T49" fmla="*/ 264 h 824"/>
                    <a:gd name="T50" fmla="*/ 138 w 758"/>
                    <a:gd name="T51" fmla="*/ 296 h 824"/>
                    <a:gd name="T52" fmla="*/ 208 w 758"/>
                    <a:gd name="T53" fmla="*/ 334 h 824"/>
                    <a:gd name="T54" fmla="*/ 258 w 758"/>
                    <a:gd name="T55" fmla="*/ 408 h 824"/>
                    <a:gd name="T56" fmla="*/ 246 w 758"/>
                    <a:gd name="T57" fmla="*/ 448 h 824"/>
                    <a:gd name="T58" fmla="*/ 210 w 758"/>
                    <a:gd name="T59" fmla="*/ 492 h 824"/>
                    <a:gd name="T60" fmla="*/ 118 w 758"/>
                    <a:gd name="T61" fmla="*/ 540 h 824"/>
                    <a:gd name="T62" fmla="*/ 38 w 758"/>
                    <a:gd name="T63" fmla="*/ 592 h 824"/>
                    <a:gd name="T64" fmla="*/ 76 w 758"/>
                    <a:gd name="T65" fmla="*/ 608 h 824"/>
                    <a:gd name="T66" fmla="*/ 122 w 758"/>
                    <a:gd name="T67" fmla="*/ 686 h 824"/>
                    <a:gd name="T68" fmla="*/ 228 w 758"/>
                    <a:gd name="T69" fmla="*/ 520 h 824"/>
                    <a:gd name="T70" fmla="*/ 282 w 758"/>
                    <a:gd name="T71" fmla="*/ 508 h 824"/>
                    <a:gd name="T72" fmla="*/ 334 w 758"/>
                    <a:gd name="T73" fmla="*/ 528 h 824"/>
                    <a:gd name="T74" fmla="*/ 362 w 758"/>
                    <a:gd name="T75" fmla="*/ 598 h 824"/>
                    <a:gd name="T76" fmla="*/ 280 w 758"/>
                    <a:gd name="T77" fmla="*/ 778 h 824"/>
                    <a:gd name="T78" fmla="*/ 362 w 758"/>
                    <a:gd name="T79" fmla="*/ 772 h 824"/>
                    <a:gd name="T80" fmla="*/ 396 w 758"/>
                    <a:gd name="T81" fmla="*/ 796 h 824"/>
                    <a:gd name="T82" fmla="*/ 480 w 758"/>
                    <a:gd name="T83" fmla="*/ 778 h 824"/>
                    <a:gd name="T84" fmla="*/ 396 w 758"/>
                    <a:gd name="T85" fmla="*/ 600 h 824"/>
                    <a:gd name="T86" fmla="*/ 414 w 758"/>
                    <a:gd name="T87" fmla="*/ 546 h 824"/>
                    <a:gd name="T88" fmla="*/ 466 w 758"/>
                    <a:gd name="T89" fmla="*/ 508 h 824"/>
                    <a:gd name="T90" fmla="*/ 522 w 758"/>
                    <a:gd name="T91" fmla="*/ 520 h 824"/>
                    <a:gd name="T92" fmla="*/ 602 w 758"/>
                    <a:gd name="T93" fmla="*/ 562 h 824"/>
                    <a:gd name="T94" fmla="*/ 698 w 758"/>
                    <a:gd name="T95" fmla="*/ 664 h 824"/>
                    <a:gd name="T96" fmla="*/ 740 w 758"/>
                    <a:gd name="T97" fmla="*/ 606 h 824"/>
                    <a:gd name="T98" fmla="*/ 324 w 758"/>
                    <a:gd name="T99" fmla="*/ 398 h 824"/>
                    <a:gd name="T100" fmla="*/ 340 w 758"/>
                    <a:gd name="T101" fmla="*/ 452 h 824"/>
                    <a:gd name="T102" fmla="*/ 360 w 758"/>
                    <a:gd name="T103" fmla="*/ 380 h 824"/>
                    <a:gd name="T104" fmla="*/ 414 w 758"/>
                    <a:gd name="T105" fmla="*/ 352 h 824"/>
                    <a:gd name="T106" fmla="*/ 414 w 758"/>
                    <a:gd name="T107" fmla="*/ 472 h 824"/>
                    <a:gd name="T108" fmla="*/ 434 w 758"/>
                    <a:gd name="T109" fmla="*/ 424 h 8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758" h="824">
                      <a:moveTo>
                        <a:pt x="700" y="576"/>
                      </a:moveTo>
                      <a:lnTo>
                        <a:pt x="758" y="558"/>
                      </a:lnTo>
                      <a:lnTo>
                        <a:pt x="756" y="548"/>
                      </a:lnTo>
                      <a:lnTo>
                        <a:pt x="686" y="566"/>
                      </a:lnTo>
                      <a:lnTo>
                        <a:pt x="686" y="566"/>
                      </a:lnTo>
                      <a:lnTo>
                        <a:pt x="640" y="538"/>
                      </a:lnTo>
                      <a:lnTo>
                        <a:pt x="748" y="508"/>
                      </a:lnTo>
                      <a:lnTo>
                        <a:pt x="746" y="496"/>
                      </a:lnTo>
                      <a:lnTo>
                        <a:pt x="620" y="528"/>
                      </a:lnTo>
                      <a:lnTo>
                        <a:pt x="620" y="528"/>
                      </a:lnTo>
                      <a:lnTo>
                        <a:pt x="568" y="502"/>
                      </a:lnTo>
                      <a:lnTo>
                        <a:pt x="568" y="502"/>
                      </a:lnTo>
                      <a:lnTo>
                        <a:pt x="550" y="492"/>
                      </a:lnTo>
                      <a:lnTo>
                        <a:pt x="550" y="490"/>
                      </a:lnTo>
                      <a:lnTo>
                        <a:pt x="550" y="490"/>
                      </a:lnTo>
                      <a:lnTo>
                        <a:pt x="550" y="488"/>
                      </a:lnTo>
                      <a:lnTo>
                        <a:pt x="546" y="484"/>
                      </a:lnTo>
                      <a:lnTo>
                        <a:pt x="518" y="456"/>
                      </a:lnTo>
                      <a:lnTo>
                        <a:pt x="518" y="456"/>
                      </a:lnTo>
                      <a:lnTo>
                        <a:pt x="512" y="448"/>
                      </a:lnTo>
                      <a:lnTo>
                        <a:pt x="512" y="448"/>
                      </a:lnTo>
                      <a:lnTo>
                        <a:pt x="504" y="432"/>
                      </a:lnTo>
                      <a:lnTo>
                        <a:pt x="500" y="414"/>
                      </a:lnTo>
                      <a:lnTo>
                        <a:pt x="500" y="414"/>
                      </a:lnTo>
                      <a:lnTo>
                        <a:pt x="500" y="412"/>
                      </a:lnTo>
                      <a:lnTo>
                        <a:pt x="500" y="412"/>
                      </a:lnTo>
                      <a:lnTo>
                        <a:pt x="500" y="408"/>
                      </a:lnTo>
                      <a:lnTo>
                        <a:pt x="500" y="408"/>
                      </a:lnTo>
                      <a:lnTo>
                        <a:pt x="504" y="392"/>
                      </a:lnTo>
                      <a:lnTo>
                        <a:pt x="512" y="374"/>
                      </a:lnTo>
                      <a:lnTo>
                        <a:pt x="512" y="374"/>
                      </a:lnTo>
                      <a:lnTo>
                        <a:pt x="518" y="366"/>
                      </a:lnTo>
                      <a:lnTo>
                        <a:pt x="518" y="366"/>
                      </a:lnTo>
                      <a:lnTo>
                        <a:pt x="546" y="340"/>
                      </a:lnTo>
                      <a:lnTo>
                        <a:pt x="550" y="334"/>
                      </a:lnTo>
                      <a:lnTo>
                        <a:pt x="550" y="332"/>
                      </a:lnTo>
                      <a:lnTo>
                        <a:pt x="548" y="330"/>
                      </a:lnTo>
                      <a:lnTo>
                        <a:pt x="548" y="330"/>
                      </a:lnTo>
                      <a:lnTo>
                        <a:pt x="568" y="320"/>
                      </a:lnTo>
                      <a:lnTo>
                        <a:pt x="568" y="320"/>
                      </a:lnTo>
                      <a:lnTo>
                        <a:pt x="620" y="294"/>
                      </a:lnTo>
                      <a:lnTo>
                        <a:pt x="744" y="324"/>
                      </a:lnTo>
                      <a:lnTo>
                        <a:pt x="746" y="312"/>
                      </a:lnTo>
                      <a:lnTo>
                        <a:pt x="640" y="282"/>
                      </a:lnTo>
                      <a:lnTo>
                        <a:pt x="640" y="282"/>
                      </a:lnTo>
                      <a:lnTo>
                        <a:pt x="686" y="254"/>
                      </a:lnTo>
                      <a:lnTo>
                        <a:pt x="754" y="272"/>
                      </a:lnTo>
                      <a:lnTo>
                        <a:pt x="758" y="262"/>
                      </a:lnTo>
                      <a:lnTo>
                        <a:pt x="700" y="246"/>
                      </a:lnTo>
                      <a:lnTo>
                        <a:pt x="700" y="246"/>
                      </a:lnTo>
                      <a:lnTo>
                        <a:pt x="720" y="230"/>
                      </a:lnTo>
                      <a:lnTo>
                        <a:pt x="740" y="216"/>
                      </a:lnTo>
                      <a:lnTo>
                        <a:pt x="742" y="214"/>
                      </a:lnTo>
                      <a:lnTo>
                        <a:pt x="732" y="196"/>
                      </a:lnTo>
                      <a:lnTo>
                        <a:pt x="728" y="196"/>
                      </a:lnTo>
                      <a:lnTo>
                        <a:pt x="728" y="196"/>
                      </a:lnTo>
                      <a:lnTo>
                        <a:pt x="704" y="206"/>
                      </a:lnTo>
                      <a:lnTo>
                        <a:pt x="682" y="216"/>
                      </a:lnTo>
                      <a:lnTo>
                        <a:pt x="696" y="156"/>
                      </a:lnTo>
                      <a:lnTo>
                        <a:pt x="686" y="154"/>
                      </a:lnTo>
                      <a:lnTo>
                        <a:pt x="666" y="222"/>
                      </a:lnTo>
                      <a:lnTo>
                        <a:pt x="666" y="222"/>
                      </a:lnTo>
                      <a:lnTo>
                        <a:pt x="620" y="248"/>
                      </a:lnTo>
                      <a:lnTo>
                        <a:pt x="646" y="140"/>
                      </a:lnTo>
                      <a:lnTo>
                        <a:pt x="636" y="136"/>
                      </a:lnTo>
                      <a:lnTo>
                        <a:pt x="600" y="260"/>
                      </a:lnTo>
                      <a:lnTo>
                        <a:pt x="600" y="260"/>
                      </a:lnTo>
                      <a:lnTo>
                        <a:pt x="552" y="292"/>
                      </a:lnTo>
                      <a:lnTo>
                        <a:pt x="552" y="292"/>
                      </a:lnTo>
                      <a:lnTo>
                        <a:pt x="534" y="306"/>
                      </a:lnTo>
                      <a:lnTo>
                        <a:pt x="532" y="304"/>
                      </a:lnTo>
                      <a:lnTo>
                        <a:pt x="530" y="304"/>
                      </a:lnTo>
                      <a:lnTo>
                        <a:pt x="530" y="304"/>
                      </a:lnTo>
                      <a:lnTo>
                        <a:pt x="522" y="304"/>
                      </a:lnTo>
                      <a:lnTo>
                        <a:pt x="488" y="314"/>
                      </a:lnTo>
                      <a:lnTo>
                        <a:pt x="488" y="314"/>
                      </a:lnTo>
                      <a:lnTo>
                        <a:pt x="482" y="314"/>
                      </a:lnTo>
                      <a:lnTo>
                        <a:pt x="478" y="314"/>
                      </a:lnTo>
                      <a:lnTo>
                        <a:pt x="478" y="314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76" y="312"/>
                      </a:lnTo>
                      <a:lnTo>
                        <a:pt x="456" y="310"/>
                      </a:lnTo>
                      <a:lnTo>
                        <a:pt x="446" y="308"/>
                      </a:lnTo>
                      <a:lnTo>
                        <a:pt x="438" y="304"/>
                      </a:lnTo>
                      <a:lnTo>
                        <a:pt x="438" y="304"/>
                      </a:lnTo>
                      <a:lnTo>
                        <a:pt x="424" y="292"/>
                      </a:lnTo>
                      <a:lnTo>
                        <a:pt x="414" y="278"/>
                      </a:lnTo>
                      <a:lnTo>
                        <a:pt x="414" y="278"/>
                      </a:lnTo>
                      <a:lnTo>
                        <a:pt x="410" y="268"/>
                      </a:lnTo>
                      <a:lnTo>
                        <a:pt x="410" y="268"/>
                      </a:lnTo>
                      <a:lnTo>
                        <a:pt x="400" y="230"/>
                      </a:lnTo>
                      <a:lnTo>
                        <a:pt x="398" y="224"/>
                      </a:lnTo>
                      <a:lnTo>
                        <a:pt x="396" y="224"/>
                      </a:lnTo>
                      <a:lnTo>
                        <a:pt x="394" y="224"/>
                      </a:lnTo>
                      <a:lnTo>
                        <a:pt x="394" y="224"/>
                      </a:lnTo>
                      <a:lnTo>
                        <a:pt x="396" y="202"/>
                      </a:lnTo>
                      <a:lnTo>
                        <a:pt x="396" y="202"/>
                      </a:lnTo>
                      <a:lnTo>
                        <a:pt x="398" y="142"/>
                      </a:lnTo>
                      <a:lnTo>
                        <a:pt x="486" y="52"/>
                      </a:lnTo>
                      <a:lnTo>
                        <a:pt x="478" y="44"/>
                      </a:lnTo>
                      <a:lnTo>
                        <a:pt x="398" y="120"/>
                      </a:lnTo>
                      <a:lnTo>
                        <a:pt x="398" y="120"/>
                      </a:lnTo>
                      <a:lnTo>
                        <a:pt x="396" y="66"/>
                      </a:lnTo>
                      <a:lnTo>
                        <a:pt x="446" y="16"/>
                      </a:lnTo>
                      <a:lnTo>
                        <a:pt x="438" y="8"/>
                      </a:lnTo>
                      <a:lnTo>
                        <a:pt x="396" y="50"/>
                      </a:lnTo>
                      <a:lnTo>
                        <a:pt x="396" y="50"/>
                      </a:lnTo>
                      <a:lnTo>
                        <a:pt x="394" y="26"/>
                      </a:lnTo>
                      <a:lnTo>
                        <a:pt x="390" y="2"/>
                      </a:lnTo>
                      <a:lnTo>
                        <a:pt x="388" y="0"/>
                      </a:lnTo>
                      <a:lnTo>
                        <a:pt x="368" y="0"/>
                      </a:lnTo>
                      <a:lnTo>
                        <a:pt x="368" y="2"/>
                      </a:lnTo>
                      <a:lnTo>
                        <a:pt x="368" y="2"/>
                      </a:lnTo>
                      <a:lnTo>
                        <a:pt x="364" y="28"/>
                      </a:lnTo>
                      <a:lnTo>
                        <a:pt x="360" y="52"/>
                      </a:lnTo>
                      <a:lnTo>
                        <a:pt x="316" y="10"/>
                      </a:lnTo>
                      <a:lnTo>
                        <a:pt x="310" y="16"/>
                      </a:lnTo>
                      <a:lnTo>
                        <a:pt x="360" y="68"/>
                      </a:lnTo>
                      <a:lnTo>
                        <a:pt x="360" y="68"/>
                      </a:lnTo>
                      <a:lnTo>
                        <a:pt x="358" y="122"/>
                      </a:lnTo>
                      <a:lnTo>
                        <a:pt x="278" y="44"/>
                      </a:lnTo>
                      <a:lnTo>
                        <a:pt x="270" y="52"/>
                      </a:lnTo>
                      <a:lnTo>
                        <a:pt x="360" y="144"/>
                      </a:lnTo>
                      <a:lnTo>
                        <a:pt x="360" y="144"/>
                      </a:lnTo>
                      <a:lnTo>
                        <a:pt x="362" y="202"/>
                      </a:lnTo>
                      <a:lnTo>
                        <a:pt x="362" y="202"/>
                      </a:lnTo>
                      <a:lnTo>
                        <a:pt x="364" y="224"/>
                      </a:lnTo>
                      <a:lnTo>
                        <a:pt x="362" y="224"/>
                      </a:lnTo>
                      <a:lnTo>
                        <a:pt x="362" y="224"/>
                      </a:lnTo>
                      <a:lnTo>
                        <a:pt x="360" y="224"/>
                      </a:lnTo>
                      <a:lnTo>
                        <a:pt x="358" y="230"/>
                      </a:lnTo>
                      <a:lnTo>
                        <a:pt x="348" y="268"/>
                      </a:lnTo>
                      <a:lnTo>
                        <a:pt x="348" y="268"/>
                      </a:lnTo>
                      <a:lnTo>
                        <a:pt x="344" y="278"/>
                      </a:lnTo>
                      <a:lnTo>
                        <a:pt x="344" y="278"/>
                      </a:lnTo>
                      <a:lnTo>
                        <a:pt x="334" y="294"/>
                      </a:lnTo>
                      <a:lnTo>
                        <a:pt x="320" y="306"/>
                      </a:lnTo>
                      <a:lnTo>
                        <a:pt x="320" y="306"/>
                      </a:lnTo>
                      <a:lnTo>
                        <a:pt x="312" y="310"/>
                      </a:lnTo>
                      <a:lnTo>
                        <a:pt x="302" y="312"/>
                      </a:lnTo>
                      <a:lnTo>
                        <a:pt x="292" y="314"/>
                      </a:lnTo>
                      <a:lnTo>
                        <a:pt x="282" y="314"/>
                      </a:lnTo>
                      <a:lnTo>
                        <a:pt x="282" y="314"/>
                      </a:lnTo>
                      <a:lnTo>
                        <a:pt x="280" y="314"/>
                      </a:lnTo>
                      <a:lnTo>
                        <a:pt x="280" y="314"/>
                      </a:lnTo>
                      <a:lnTo>
                        <a:pt x="270" y="312"/>
                      </a:lnTo>
                      <a:lnTo>
                        <a:pt x="270" y="312"/>
                      </a:lnTo>
                      <a:lnTo>
                        <a:pt x="236" y="302"/>
                      </a:lnTo>
                      <a:lnTo>
                        <a:pt x="228" y="302"/>
                      </a:lnTo>
                      <a:lnTo>
                        <a:pt x="224" y="302"/>
                      </a:lnTo>
                      <a:lnTo>
                        <a:pt x="224" y="304"/>
                      </a:lnTo>
                      <a:lnTo>
                        <a:pt x="224" y="304"/>
                      </a:lnTo>
                      <a:lnTo>
                        <a:pt x="206" y="292"/>
                      </a:lnTo>
                      <a:lnTo>
                        <a:pt x="206" y="292"/>
                      </a:lnTo>
                      <a:lnTo>
                        <a:pt x="156" y="260"/>
                      </a:lnTo>
                      <a:lnTo>
                        <a:pt x="120" y="140"/>
                      </a:lnTo>
                      <a:lnTo>
                        <a:pt x="110" y="142"/>
                      </a:lnTo>
                      <a:lnTo>
                        <a:pt x="136" y="250"/>
                      </a:lnTo>
                      <a:lnTo>
                        <a:pt x="136" y="250"/>
                      </a:lnTo>
                      <a:lnTo>
                        <a:pt x="90" y="224"/>
                      </a:lnTo>
                      <a:lnTo>
                        <a:pt x="70" y="156"/>
                      </a:lnTo>
                      <a:lnTo>
                        <a:pt x="60" y="158"/>
                      </a:lnTo>
                      <a:lnTo>
                        <a:pt x="74" y="216"/>
                      </a:lnTo>
                      <a:lnTo>
                        <a:pt x="74" y="216"/>
                      </a:lnTo>
                      <a:lnTo>
                        <a:pt x="52" y="206"/>
                      </a:lnTo>
                      <a:lnTo>
                        <a:pt x="30" y="198"/>
                      </a:lnTo>
                      <a:lnTo>
                        <a:pt x="26" y="196"/>
                      </a:lnTo>
                      <a:lnTo>
                        <a:pt x="16" y="214"/>
                      </a:lnTo>
                      <a:lnTo>
                        <a:pt x="18" y="216"/>
                      </a:lnTo>
                      <a:lnTo>
                        <a:pt x="18" y="216"/>
                      </a:lnTo>
                      <a:lnTo>
                        <a:pt x="38" y="232"/>
                      </a:lnTo>
                      <a:lnTo>
                        <a:pt x="58" y="248"/>
                      </a:lnTo>
                      <a:lnTo>
                        <a:pt x="0" y="264"/>
                      </a:lnTo>
                      <a:lnTo>
                        <a:pt x="2" y="274"/>
                      </a:lnTo>
                      <a:lnTo>
                        <a:pt x="72" y="256"/>
                      </a:lnTo>
                      <a:lnTo>
                        <a:pt x="72" y="256"/>
                      </a:lnTo>
                      <a:lnTo>
                        <a:pt x="118" y="284"/>
                      </a:lnTo>
                      <a:lnTo>
                        <a:pt x="10" y="316"/>
                      </a:lnTo>
                      <a:lnTo>
                        <a:pt x="12" y="326"/>
                      </a:lnTo>
                      <a:lnTo>
                        <a:pt x="138" y="296"/>
                      </a:lnTo>
                      <a:lnTo>
                        <a:pt x="138" y="296"/>
                      </a:lnTo>
                      <a:lnTo>
                        <a:pt x="190" y="322"/>
                      </a:lnTo>
                      <a:lnTo>
                        <a:pt x="190" y="32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2"/>
                      </a:lnTo>
                      <a:lnTo>
                        <a:pt x="208" y="334"/>
                      </a:lnTo>
                      <a:lnTo>
                        <a:pt x="212" y="340"/>
                      </a:lnTo>
                      <a:lnTo>
                        <a:pt x="240" y="366"/>
                      </a:lnTo>
                      <a:lnTo>
                        <a:pt x="240" y="366"/>
                      </a:lnTo>
                      <a:lnTo>
                        <a:pt x="246" y="374"/>
                      </a:lnTo>
                      <a:lnTo>
                        <a:pt x="246" y="374"/>
                      </a:lnTo>
                      <a:lnTo>
                        <a:pt x="254" y="392"/>
                      </a:lnTo>
                      <a:lnTo>
                        <a:pt x="258" y="408"/>
                      </a:lnTo>
                      <a:lnTo>
                        <a:pt x="258" y="408"/>
                      </a:lnTo>
                      <a:lnTo>
                        <a:pt x="258" y="412"/>
                      </a:lnTo>
                      <a:lnTo>
                        <a:pt x="258" y="412"/>
                      </a:lnTo>
                      <a:lnTo>
                        <a:pt x="258" y="414"/>
                      </a:lnTo>
                      <a:lnTo>
                        <a:pt x="258" y="414"/>
                      </a:lnTo>
                      <a:lnTo>
                        <a:pt x="254" y="432"/>
                      </a:lnTo>
                      <a:lnTo>
                        <a:pt x="246" y="448"/>
                      </a:lnTo>
                      <a:lnTo>
                        <a:pt x="246" y="448"/>
                      </a:lnTo>
                      <a:lnTo>
                        <a:pt x="240" y="456"/>
                      </a:lnTo>
                      <a:lnTo>
                        <a:pt x="240" y="456"/>
                      </a:lnTo>
                      <a:lnTo>
                        <a:pt x="212" y="484"/>
                      </a:lnTo>
                      <a:lnTo>
                        <a:pt x="208" y="488"/>
                      </a:lnTo>
                      <a:lnTo>
                        <a:pt x="208" y="490"/>
                      </a:lnTo>
                      <a:lnTo>
                        <a:pt x="210" y="492"/>
                      </a:lnTo>
                      <a:lnTo>
                        <a:pt x="210" y="492"/>
                      </a:lnTo>
                      <a:lnTo>
                        <a:pt x="190" y="502"/>
                      </a:lnTo>
                      <a:lnTo>
                        <a:pt x="190" y="502"/>
                      </a:lnTo>
                      <a:lnTo>
                        <a:pt x="138" y="530"/>
                      </a:lnTo>
                      <a:lnTo>
                        <a:pt x="14" y="500"/>
                      </a:lnTo>
                      <a:lnTo>
                        <a:pt x="12" y="510"/>
                      </a:lnTo>
                      <a:lnTo>
                        <a:pt x="118" y="540"/>
                      </a:lnTo>
                      <a:lnTo>
                        <a:pt x="118" y="540"/>
                      </a:lnTo>
                      <a:lnTo>
                        <a:pt x="72" y="568"/>
                      </a:lnTo>
                      <a:lnTo>
                        <a:pt x="4" y="552"/>
                      </a:lnTo>
                      <a:lnTo>
                        <a:pt x="0" y="560"/>
                      </a:lnTo>
                      <a:lnTo>
                        <a:pt x="58" y="578"/>
                      </a:lnTo>
                      <a:lnTo>
                        <a:pt x="58" y="578"/>
                      </a:lnTo>
                      <a:lnTo>
                        <a:pt x="38" y="592"/>
                      </a:lnTo>
                      <a:lnTo>
                        <a:pt x="18" y="608"/>
                      </a:lnTo>
                      <a:lnTo>
                        <a:pt x="16" y="610"/>
                      </a:lnTo>
                      <a:lnTo>
                        <a:pt x="26" y="628"/>
                      </a:lnTo>
                      <a:lnTo>
                        <a:pt x="30" y="626"/>
                      </a:lnTo>
                      <a:lnTo>
                        <a:pt x="30" y="626"/>
                      </a:lnTo>
                      <a:lnTo>
                        <a:pt x="54" y="618"/>
                      </a:lnTo>
                      <a:lnTo>
                        <a:pt x="76" y="608"/>
                      </a:lnTo>
                      <a:lnTo>
                        <a:pt x="62" y="666"/>
                      </a:lnTo>
                      <a:lnTo>
                        <a:pt x="72" y="670"/>
                      </a:lnTo>
                      <a:lnTo>
                        <a:pt x="92" y="600"/>
                      </a:lnTo>
                      <a:lnTo>
                        <a:pt x="92" y="600"/>
                      </a:lnTo>
                      <a:lnTo>
                        <a:pt x="138" y="574"/>
                      </a:lnTo>
                      <a:lnTo>
                        <a:pt x="112" y="682"/>
                      </a:lnTo>
                      <a:lnTo>
                        <a:pt x="122" y="686"/>
                      </a:lnTo>
                      <a:lnTo>
                        <a:pt x="158" y="562"/>
                      </a:lnTo>
                      <a:lnTo>
                        <a:pt x="158" y="562"/>
                      </a:lnTo>
                      <a:lnTo>
                        <a:pt x="206" y="530"/>
                      </a:lnTo>
                      <a:lnTo>
                        <a:pt x="206" y="530"/>
                      </a:lnTo>
                      <a:lnTo>
                        <a:pt x="224" y="518"/>
                      </a:lnTo>
                      <a:lnTo>
                        <a:pt x="226" y="520"/>
                      </a:lnTo>
                      <a:lnTo>
                        <a:pt x="228" y="520"/>
                      </a:lnTo>
                      <a:lnTo>
                        <a:pt x="228" y="520"/>
                      </a:lnTo>
                      <a:lnTo>
                        <a:pt x="236" y="518"/>
                      </a:lnTo>
                      <a:lnTo>
                        <a:pt x="270" y="510"/>
                      </a:lnTo>
                      <a:lnTo>
                        <a:pt x="270" y="510"/>
                      </a:lnTo>
                      <a:lnTo>
                        <a:pt x="280" y="508"/>
                      </a:lnTo>
                      <a:lnTo>
                        <a:pt x="280" y="508"/>
                      </a:lnTo>
                      <a:lnTo>
                        <a:pt x="282" y="508"/>
                      </a:lnTo>
                      <a:lnTo>
                        <a:pt x="282" y="508"/>
                      </a:lnTo>
                      <a:lnTo>
                        <a:pt x="292" y="508"/>
                      </a:lnTo>
                      <a:lnTo>
                        <a:pt x="302" y="510"/>
                      </a:lnTo>
                      <a:lnTo>
                        <a:pt x="312" y="512"/>
                      </a:lnTo>
                      <a:lnTo>
                        <a:pt x="320" y="516"/>
                      </a:lnTo>
                      <a:lnTo>
                        <a:pt x="320" y="516"/>
                      </a:lnTo>
                      <a:lnTo>
                        <a:pt x="334" y="528"/>
                      </a:lnTo>
                      <a:lnTo>
                        <a:pt x="344" y="544"/>
                      </a:lnTo>
                      <a:lnTo>
                        <a:pt x="344" y="544"/>
                      </a:lnTo>
                      <a:lnTo>
                        <a:pt x="348" y="554"/>
                      </a:lnTo>
                      <a:lnTo>
                        <a:pt x="348" y="554"/>
                      </a:lnTo>
                      <a:lnTo>
                        <a:pt x="358" y="594"/>
                      </a:lnTo>
                      <a:lnTo>
                        <a:pt x="360" y="598"/>
                      </a:lnTo>
                      <a:lnTo>
                        <a:pt x="362" y="598"/>
                      </a:lnTo>
                      <a:lnTo>
                        <a:pt x="364" y="598"/>
                      </a:lnTo>
                      <a:lnTo>
                        <a:pt x="364" y="598"/>
                      </a:lnTo>
                      <a:lnTo>
                        <a:pt x="362" y="622"/>
                      </a:lnTo>
                      <a:lnTo>
                        <a:pt x="362" y="622"/>
                      </a:lnTo>
                      <a:lnTo>
                        <a:pt x="360" y="680"/>
                      </a:lnTo>
                      <a:lnTo>
                        <a:pt x="272" y="772"/>
                      </a:lnTo>
                      <a:lnTo>
                        <a:pt x="280" y="778"/>
                      </a:lnTo>
                      <a:lnTo>
                        <a:pt x="360" y="702"/>
                      </a:lnTo>
                      <a:lnTo>
                        <a:pt x="360" y="702"/>
                      </a:lnTo>
                      <a:lnTo>
                        <a:pt x="362" y="756"/>
                      </a:lnTo>
                      <a:lnTo>
                        <a:pt x="312" y="806"/>
                      </a:lnTo>
                      <a:lnTo>
                        <a:pt x="320" y="814"/>
                      </a:lnTo>
                      <a:lnTo>
                        <a:pt x="362" y="772"/>
                      </a:lnTo>
                      <a:lnTo>
                        <a:pt x="362" y="772"/>
                      </a:lnTo>
                      <a:lnTo>
                        <a:pt x="364" y="796"/>
                      </a:lnTo>
                      <a:lnTo>
                        <a:pt x="368" y="822"/>
                      </a:lnTo>
                      <a:lnTo>
                        <a:pt x="370" y="824"/>
                      </a:lnTo>
                      <a:lnTo>
                        <a:pt x="390" y="824"/>
                      </a:lnTo>
                      <a:lnTo>
                        <a:pt x="390" y="822"/>
                      </a:lnTo>
                      <a:lnTo>
                        <a:pt x="390" y="822"/>
                      </a:lnTo>
                      <a:lnTo>
                        <a:pt x="396" y="796"/>
                      </a:lnTo>
                      <a:lnTo>
                        <a:pt x="398" y="772"/>
                      </a:lnTo>
                      <a:lnTo>
                        <a:pt x="442" y="814"/>
                      </a:lnTo>
                      <a:lnTo>
                        <a:pt x="448" y="806"/>
                      </a:lnTo>
                      <a:lnTo>
                        <a:pt x="398" y="754"/>
                      </a:lnTo>
                      <a:lnTo>
                        <a:pt x="398" y="754"/>
                      </a:lnTo>
                      <a:lnTo>
                        <a:pt x="400" y="702"/>
                      </a:lnTo>
                      <a:lnTo>
                        <a:pt x="480" y="778"/>
                      </a:lnTo>
                      <a:lnTo>
                        <a:pt x="488" y="770"/>
                      </a:lnTo>
                      <a:lnTo>
                        <a:pt x="400" y="678"/>
                      </a:lnTo>
                      <a:lnTo>
                        <a:pt x="400" y="678"/>
                      </a:lnTo>
                      <a:lnTo>
                        <a:pt x="396" y="620"/>
                      </a:lnTo>
                      <a:lnTo>
                        <a:pt x="396" y="620"/>
                      </a:lnTo>
                      <a:lnTo>
                        <a:pt x="394" y="600"/>
                      </a:lnTo>
                      <a:lnTo>
                        <a:pt x="396" y="600"/>
                      </a:lnTo>
                      <a:lnTo>
                        <a:pt x="396" y="600"/>
                      </a:lnTo>
                      <a:lnTo>
                        <a:pt x="398" y="600"/>
                      </a:lnTo>
                      <a:lnTo>
                        <a:pt x="400" y="594"/>
                      </a:lnTo>
                      <a:lnTo>
                        <a:pt x="410" y="556"/>
                      </a:lnTo>
                      <a:lnTo>
                        <a:pt x="410" y="556"/>
                      </a:lnTo>
                      <a:lnTo>
                        <a:pt x="414" y="546"/>
                      </a:lnTo>
                      <a:lnTo>
                        <a:pt x="414" y="546"/>
                      </a:lnTo>
                      <a:lnTo>
                        <a:pt x="424" y="530"/>
                      </a:lnTo>
                      <a:lnTo>
                        <a:pt x="430" y="522"/>
                      </a:lnTo>
                      <a:lnTo>
                        <a:pt x="438" y="518"/>
                      </a:lnTo>
                      <a:lnTo>
                        <a:pt x="438" y="518"/>
                      </a:lnTo>
                      <a:lnTo>
                        <a:pt x="446" y="514"/>
                      </a:lnTo>
                      <a:lnTo>
                        <a:pt x="456" y="510"/>
                      </a:lnTo>
                      <a:lnTo>
                        <a:pt x="466" y="508"/>
                      </a:lnTo>
                      <a:lnTo>
                        <a:pt x="476" y="508"/>
                      </a:lnTo>
                      <a:lnTo>
                        <a:pt x="476" y="508"/>
                      </a:lnTo>
                      <a:lnTo>
                        <a:pt x="478" y="508"/>
                      </a:lnTo>
                      <a:lnTo>
                        <a:pt x="478" y="508"/>
                      </a:lnTo>
                      <a:lnTo>
                        <a:pt x="488" y="510"/>
                      </a:lnTo>
                      <a:lnTo>
                        <a:pt x="488" y="510"/>
                      </a:lnTo>
                      <a:lnTo>
                        <a:pt x="522" y="520"/>
                      </a:lnTo>
                      <a:lnTo>
                        <a:pt x="530" y="522"/>
                      </a:lnTo>
                      <a:lnTo>
                        <a:pt x="534" y="520"/>
                      </a:lnTo>
                      <a:lnTo>
                        <a:pt x="534" y="518"/>
                      </a:lnTo>
                      <a:lnTo>
                        <a:pt x="534" y="518"/>
                      </a:lnTo>
                      <a:lnTo>
                        <a:pt x="552" y="530"/>
                      </a:lnTo>
                      <a:lnTo>
                        <a:pt x="552" y="530"/>
                      </a:lnTo>
                      <a:lnTo>
                        <a:pt x="602" y="562"/>
                      </a:lnTo>
                      <a:lnTo>
                        <a:pt x="638" y="684"/>
                      </a:lnTo>
                      <a:lnTo>
                        <a:pt x="648" y="680"/>
                      </a:lnTo>
                      <a:lnTo>
                        <a:pt x="622" y="574"/>
                      </a:lnTo>
                      <a:lnTo>
                        <a:pt x="622" y="574"/>
                      </a:lnTo>
                      <a:lnTo>
                        <a:pt x="668" y="600"/>
                      </a:lnTo>
                      <a:lnTo>
                        <a:pt x="688" y="666"/>
                      </a:lnTo>
                      <a:lnTo>
                        <a:pt x="698" y="664"/>
                      </a:lnTo>
                      <a:lnTo>
                        <a:pt x="684" y="606"/>
                      </a:lnTo>
                      <a:lnTo>
                        <a:pt x="684" y="606"/>
                      </a:lnTo>
                      <a:lnTo>
                        <a:pt x="706" y="616"/>
                      </a:lnTo>
                      <a:lnTo>
                        <a:pt x="728" y="626"/>
                      </a:lnTo>
                      <a:lnTo>
                        <a:pt x="732" y="626"/>
                      </a:lnTo>
                      <a:lnTo>
                        <a:pt x="742" y="608"/>
                      </a:lnTo>
                      <a:lnTo>
                        <a:pt x="740" y="606"/>
                      </a:lnTo>
                      <a:lnTo>
                        <a:pt x="740" y="606"/>
                      </a:lnTo>
                      <a:lnTo>
                        <a:pt x="720" y="590"/>
                      </a:lnTo>
                      <a:lnTo>
                        <a:pt x="700" y="576"/>
                      </a:lnTo>
                      <a:lnTo>
                        <a:pt x="700" y="576"/>
                      </a:lnTo>
                      <a:close/>
                      <a:moveTo>
                        <a:pt x="324" y="424"/>
                      </a:moveTo>
                      <a:lnTo>
                        <a:pt x="310" y="412"/>
                      </a:lnTo>
                      <a:lnTo>
                        <a:pt x="324" y="398"/>
                      </a:lnTo>
                      <a:lnTo>
                        <a:pt x="324" y="398"/>
                      </a:lnTo>
                      <a:lnTo>
                        <a:pt x="342" y="412"/>
                      </a:lnTo>
                      <a:lnTo>
                        <a:pt x="342" y="412"/>
                      </a:lnTo>
                      <a:lnTo>
                        <a:pt x="324" y="424"/>
                      </a:lnTo>
                      <a:lnTo>
                        <a:pt x="324" y="424"/>
                      </a:lnTo>
                      <a:close/>
                      <a:moveTo>
                        <a:pt x="344" y="472"/>
                      </a:moveTo>
                      <a:lnTo>
                        <a:pt x="340" y="452"/>
                      </a:lnTo>
                      <a:lnTo>
                        <a:pt x="340" y="452"/>
                      </a:lnTo>
                      <a:lnTo>
                        <a:pt x="360" y="444"/>
                      </a:lnTo>
                      <a:lnTo>
                        <a:pt x="360" y="444"/>
                      </a:lnTo>
                      <a:lnTo>
                        <a:pt x="362" y="466"/>
                      </a:lnTo>
                      <a:lnTo>
                        <a:pt x="344" y="472"/>
                      </a:lnTo>
                      <a:close/>
                      <a:moveTo>
                        <a:pt x="360" y="380"/>
                      </a:moveTo>
                      <a:lnTo>
                        <a:pt x="360" y="380"/>
                      </a:lnTo>
                      <a:lnTo>
                        <a:pt x="340" y="370"/>
                      </a:lnTo>
                      <a:lnTo>
                        <a:pt x="344" y="352"/>
                      </a:lnTo>
                      <a:lnTo>
                        <a:pt x="364" y="358"/>
                      </a:lnTo>
                      <a:lnTo>
                        <a:pt x="364" y="358"/>
                      </a:lnTo>
                      <a:lnTo>
                        <a:pt x="360" y="380"/>
                      </a:lnTo>
                      <a:lnTo>
                        <a:pt x="360" y="380"/>
                      </a:lnTo>
                      <a:close/>
                      <a:moveTo>
                        <a:pt x="414" y="352"/>
                      </a:moveTo>
                      <a:lnTo>
                        <a:pt x="418" y="370"/>
                      </a:lnTo>
                      <a:lnTo>
                        <a:pt x="418" y="370"/>
                      </a:lnTo>
                      <a:lnTo>
                        <a:pt x="398" y="380"/>
                      </a:lnTo>
                      <a:lnTo>
                        <a:pt x="398" y="380"/>
                      </a:lnTo>
                      <a:lnTo>
                        <a:pt x="396" y="358"/>
                      </a:lnTo>
                      <a:lnTo>
                        <a:pt x="414" y="352"/>
                      </a:lnTo>
                      <a:close/>
                      <a:moveTo>
                        <a:pt x="414" y="472"/>
                      </a:move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398" y="444"/>
                      </a:lnTo>
                      <a:lnTo>
                        <a:pt x="398" y="444"/>
                      </a:lnTo>
                      <a:lnTo>
                        <a:pt x="418" y="452"/>
                      </a:lnTo>
                      <a:lnTo>
                        <a:pt x="414" y="472"/>
                      </a:lnTo>
                      <a:close/>
                      <a:moveTo>
                        <a:pt x="434" y="424"/>
                      </a:moveTo>
                      <a:lnTo>
                        <a:pt x="434" y="424"/>
                      </a:lnTo>
                      <a:lnTo>
                        <a:pt x="416" y="412"/>
                      </a:lnTo>
                      <a:lnTo>
                        <a:pt x="416" y="412"/>
                      </a:lnTo>
                      <a:lnTo>
                        <a:pt x="434" y="398"/>
                      </a:lnTo>
                      <a:lnTo>
                        <a:pt x="448" y="412"/>
                      </a:lnTo>
                      <a:lnTo>
                        <a:pt x="434" y="42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eform 25"/>
                <p:cNvSpPr>
                  <a:spLocks noChangeAspect="1" noEditPoints="1"/>
                </p:cNvSpPr>
                <p:nvPr/>
              </p:nvSpPr>
              <p:spPr bwMode="auto">
                <a:xfrm rot="20016556">
                  <a:off x="7678235" y="2380703"/>
                  <a:ext cx="824672" cy="946846"/>
                </a:xfrm>
                <a:custGeom>
                  <a:avLst/>
                  <a:gdLst>
                    <a:gd name="T0" fmla="*/ 702 w 756"/>
                    <a:gd name="T1" fmla="*/ 598 h 868"/>
                    <a:gd name="T2" fmla="*/ 720 w 756"/>
                    <a:gd name="T3" fmla="*/ 502 h 868"/>
                    <a:gd name="T4" fmla="*/ 606 w 756"/>
                    <a:gd name="T5" fmla="*/ 484 h 868"/>
                    <a:gd name="T6" fmla="*/ 586 w 756"/>
                    <a:gd name="T7" fmla="*/ 454 h 868"/>
                    <a:gd name="T8" fmla="*/ 626 w 756"/>
                    <a:gd name="T9" fmla="*/ 378 h 868"/>
                    <a:gd name="T10" fmla="*/ 578 w 756"/>
                    <a:gd name="T11" fmla="*/ 376 h 868"/>
                    <a:gd name="T12" fmla="*/ 656 w 756"/>
                    <a:gd name="T13" fmla="*/ 298 h 868"/>
                    <a:gd name="T14" fmla="*/ 734 w 756"/>
                    <a:gd name="T15" fmla="*/ 238 h 868"/>
                    <a:gd name="T16" fmla="*/ 752 w 756"/>
                    <a:gd name="T17" fmla="*/ 214 h 868"/>
                    <a:gd name="T18" fmla="*/ 724 w 756"/>
                    <a:gd name="T19" fmla="*/ 220 h 868"/>
                    <a:gd name="T20" fmla="*/ 608 w 756"/>
                    <a:gd name="T21" fmla="*/ 274 h 868"/>
                    <a:gd name="T22" fmla="*/ 528 w 756"/>
                    <a:gd name="T23" fmla="*/ 290 h 868"/>
                    <a:gd name="T24" fmla="*/ 548 w 756"/>
                    <a:gd name="T25" fmla="*/ 246 h 868"/>
                    <a:gd name="T26" fmla="*/ 474 w 756"/>
                    <a:gd name="T27" fmla="*/ 268 h 868"/>
                    <a:gd name="T28" fmla="*/ 450 w 756"/>
                    <a:gd name="T29" fmla="*/ 192 h 868"/>
                    <a:gd name="T30" fmla="*/ 496 w 756"/>
                    <a:gd name="T31" fmla="*/ 112 h 868"/>
                    <a:gd name="T32" fmla="*/ 398 w 756"/>
                    <a:gd name="T33" fmla="*/ 108 h 868"/>
                    <a:gd name="T34" fmla="*/ 382 w 756"/>
                    <a:gd name="T35" fmla="*/ 0 h 868"/>
                    <a:gd name="T36" fmla="*/ 374 w 756"/>
                    <a:gd name="T37" fmla="*/ 10 h 868"/>
                    <a:gd name="T38" fmla="*/ 310 w 756"/>
                    <a:gd name="T39" fmla="*/ 64 h 868"/>
                    <a:gd name="T40" fmla="*/ 342 w 756"/>
                    <a:gd name="T41" fmla="*/ 200 h 868"/>
                    <a:gd name="T42" fmla="*/ 308 w 756"/>
                    <a:gd name="T43" fmla="*/ 192 h 868"/>
                    <a:gd name="T44" fmla="*/ 282 w 756"/>
                    <a:gd name="T45" fmla="*/ 268 h 868"/>
                    <a:gd name="T46" fmla="*/ 206 w 756"/>
                    <a:gd name="T47" fmla="*/ 246 h 868"/>
                    <a:gd name="T48" fmla="*/ 228 w 756"/>
                    <a:gd name="T49" fmla="*/ 290 h 868"/>
                    <a:gd name="T50" fmla="*/ 140 w 756"/>
                    <a:gd name="T51" fmla="*/ 272 h 868"/>
                    <a:gd name="T52" fmla="*/ 30 w 756"/>
                    <a:gd name="T53" fmla="*/ 226 h 868"/>
                    <a:gd name="T54" fmla="*/ 0 w 756"/>
                    <a:gd name="T55" fmla="*/ 220 h 868"/>
                    <a:gd name="T56" fmla="*/ 24 w 756"/>
                    <a:gd name="T57" fmla="*/ 244 h 868"/>
                    <a:gd name="T58" fmla="*/ 126 w 756"/>
                    <a:gd name="T59" fmla="*/ 314 h 868"/>
                    <a:gd name="T60" fmla="*/ 190 w 756"/>
                    <a:gd name="T61" fmla="*/ 408 h 868"/>
                    <a:gd name="T62" fmla="*/ 134 w 756"/>
                    <a:gd name="T63" fmla="*/ 386 h 868"/>
                    <a:gd name="T64" fmla="*/ 134 w 756"/>
                    <a:gd name="T65" fmla="*/ 482 h 868"/>
                    <a:gd name="T66" fmla="*/ 152 w 756"/>
                    <a:gd name="T67" fmla="*/ 484 h 868"/>
                    <a:gd name="T68" fmla="*/ 144 w 756"/>
                    <a:gd name="T69" fmla="*/ 536 h 868"/>
                    <a:gd name="T70" fmla="*/ 54 w 756"/>
                    <a:gd name="T71" fmla="*/ 600 h 868"/>
                    <a:gd name="T72" fmla="*/ 0 w 756"/>
                    <a:gd name="T73" fmla="*/ 648 h 868"/>
                    <a:gd name="T74" fmla="*/ 32 w 756"/>
                    <a:gd name="T75" fmla="*/ 646 h 868"/>
                    <a:gd name="T76" fmla="*/ 148 w 756"/>
                    <a:gd name="T77" fmla="*/ 592 h 868"/>
                    <a:gd name="T78" fmla="*/ 228 w 756"/>
                    <a:gd name="T79" fmla="*/ 578 h 868"/>
                    <a:gd name="T80" fmla="*/ 210 w 756"/>
                    <a:gd name="T81" fmla="*/ 622 h 868"/>
                    <a:gd name="T82" fmla="*/ 282 w 756"/>
                    <a:gd name="T83" fmla="*/ 600 h 868"/>
                    <a:gd name="T84" fmla="*/ 308 w 756"/>
                    <a:gd name="T85" fmla="*/ 674 h 868"/>
                    <a:gd name="T86" fmla="*/ 262 w 756"/>
                    <a:gd name="T87" fmla="*/ 756 h 868"/>
                    <a:gd name="T88" fmla="*/ 358 w 756"/>
                    <a:gd name="T89" fmla="*/ 758 h 868"/>
                    <a:gd name="T90" fmla="*/ 374 w 756"/>
                    <a:gd name="T91" fmla="*/ 868 h 868"/>
                    <a:gd name="T92" fmla="*/ 384 w 756"/>
                    <a:gd name="T93" fmla="*/ 840 h 868"/>
                    <a:gd name="T94" fmla="*/ 402 w 756"/>
                    <a:gd name="T95" fmla="*/ 740 h 868"/>
                    <a:gd name="T96" fmla="*/ 422 w 756"/>
                    <a:gd name="T97" fmla="*/ 650 h 868"/>
                    <a:gd name="T98" fmla="*/ 452 w 756"/>
                    <a:gd name="T99" fmla="*/ 676 h 868"/>
                    <a:gd name="T100" fmla="*/ 478 w 756"/>
                    <a:gd name="T101" fmla="*/ 600 h 868"/>
                    <a:gd name="T102" fmla="*/ 552 w 756"/>
                    <a:gd name="T103" fmla="*/ 618 h 868"/>
                    <a:gd name="T104" fmla="*/ 546 w 756"/>
                    <a:gd name="T105" fmla="*/ 580 h 868"/>
                    <a:gd name="T106" fmla="*/ 656 w 756"/>
                    <a:gd name="T107" fmla="*/ 678 h 868"/>
                    <a:gd name="T108" fmla="*/ 728 w 756"/>
                    <a:gd name="T109" fmla="*/ 642 h 868"/>
                    <a:gd name="T110" fmla="*/ 756 w 756"/>
                    <a:gd name="T111" fmla="*/ 648 h 868"/>
                    <a:gd name="T112" fmla="*/ 474 w 756"/>
                    <a:gd name="T113" fmla="*/ 472 h 868"/>
                    <a:gd name="T114" fmla="*/ 454 w 756"/>
                    <a:gd name="T115" fmla="*/ 304 h 868"/>
                    <a:gd name="T116" fmla="*/ 298 w 756"/>
                    <a:gd name="T117" fmla="*/ 370 h 868"/>
                    <a:gd name="T118" fmla="*/ 312 w 756"/>
                    <a:gd name="T119" fmla="*/ 454 h 868"/>
                    <a:gd name="T120" fmla="*/ 358 w 756"/>
                    <a:gd name="T121" fmla="*/ 468 h 868"/>
                    <a:gd name="T122" fmla="*/ 398 w 756"/>
                    <a:gd name="T123" fmla="*/ 468 h 868"/>
                    <a:gd name="T124" fmla="*/ 398 w 756"/>
                    <a:gd name="T125" fmla="*/ 468 h 8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756" h="868">
                      <a:moveTo>
                        <a:pt x="748" y="642"/>
                      </a:moveTo>
                      <a:lnTo>
                        <a:pt x="748" y="642"/>
                      </a:lnTo>
                      <a:lnTo>
                        <a:pt x="732" y="632"/>
                      </a:lnTo>
                      <a:lnTo>
                        <a:pt x="734" y="630"/>
                      </a:lnTo>
                      <a:lnTo>
                        <a:pt x="734" y="630"/>
                      </a:lnTo>
                      <a:lnTo>
                        <a:pt x="736" y="626"/>
                      </a:lnTo>
                      <a:lnTo>
                        <a:pt x="734" y="624"/>
                      </a:lnTo>
                      <a:lnTo>
                        <a:pt x="734" y="624"/>
                      </a:lnTo>
                      <a:lnTo>
                        <a:pt x="702" y="598"/>
                      </a:lnTo>
                      <a:lnTo>
                        <a:pt x="670" y="576"/>
                      </a:lnTo>
                      <a:lnTo>
                        <a:pt x="732" y="558"/>
                      </a:lnTo>
                      <a:lnTo>
                        <a:pt x="730" y="548"/>
                      </a:lnTo>
                      <a:lnTo>
                        <a:pt x="654" y="566"/>
                      </a:lnTo>
                      <a:lnTo>
                        <a:pt x="654" y="566"/>
                      </a:lnTo>
                      <a:lnTo>
                        <a:pt x="632" y="554"/>
                      </a:lnTo>
                      <a:lnTo>
                        <a:pt x="632" y="554"/>
                      </a:lnTo>
                      <a:lnTo>
                        <a:pt x="610" y="534"/>
                      </a:lnTo>
                      <a:lnTo>
                        <a:pt x="720" y="502"/>
                      </a:lnTo>
                      <a:lnTo>
                        <a:pt x="718" y="490"/>
                      </a:lnTo>
                      <a:lnTo>
                        <a:pt x="598" y="520"/>
                      </a:lnTo>
                      <a:lnTo>
                        <a:pt x="598" y="520"/>
                      </a:lnTo>
                      <a:lnTo>
                        <a:pt x="588" y="504"/>
                      </a:lnTo>
                      <a:lnTo>
                        <a:pt x="578" y="490"/>
                      </a:lnTo>
                      <a:lnTo>
                        <a:pt x="570" y="474"/>
                      </a:lnTo>
                      <a:lnTo>
                        <a:pt x="566" y="460"/>
                      </a:lnTo>
                      <a:lnTo>
                        <a:pt x="566" y="460"/>
                      </a:lnTo>
                      <a:lnTo>
                        <a:pt x="606" y="484"/>
                      </a:lnTo>
                      <a:lnTo>
                        <a:pt x="616" y="490"/>
                      </a:lnTo>
                      <a:lnTo>
                        <a:pt x="622" y="492"/>
                      </a:lnTo>
                      <a:lnTo>
                        <a:pt x="624" y="492"/>
                      </a:lnTo>
                      <a:lnTo>
                        <a:pt x="626" y="490"/>
                      </a:lnTo>
                      <a:lnTo>
                        <a:pt x="626" y="490"/>
                      </a:lnTo>
                      <a:lnTo>
                        <a:pt x="626" y="488"/>
                      </a:lnTo>
                      <a:lnTo>
                        <a:pt x="622" y="482"/>
                      </a:lnTo>
                      <a:lnTo>
                        <a:pt x="586" y="454"/>
                      </a:lnTo>
                      <a:lnTo>
                        <a:pt x="586" y="454"/>
                      </a:lnTo>
                      <a:lnTo>
                        <a:pt x="576" y="444"/>
                      </a:lnTo>
                      <a:lnTo>
                        <a:pt x="570" y="434"/>
                      </a:lnTo>
                      <a:lnTo>
                        <a:pt x="570" y="434"/>
                      </a:lnTo>
                      <a:lnTo>
                        <a:pt x="576" y="424"/>
                      </a:lnTo>
                      <a:lnTo>
                        <a:pt x="586" y="414"/>
                      </a:lnTo>
                      <a:lnTo>
                        <a:pt x="586" y="414"/>
                      </a:lnTo>
                      <a:lnTo>
                        <a:pt x="622" y="386"/>
                      </a:lnTo>
                      <a:lnTo>
                        <a:pt x="626" y="380"/>
                      </a:lnTo>
                      <a:lnTo>
                        <a:pt x="626" y="378"/>
                      </a:lnTo>
                      <a:lnTo>
                        <a:pt x="624" y="374"/>
                      </a:lnTo>
                      <a:lnTo>
                        <a:pt x="622" y="374"/>
                      </a:lnTo>
                      <a:lnTo>
                        <a:pt x="622" y="374"/>
                      </a:lnTo>
                      <a:lnTo>
                        <a:pt x="616" y="376"/>
                      </a:lnTo>
                      <a:lnTo>
                        <a:pt x="606" y="382"/>
                      </a:lnTo>
                      <a:lnTo>
                        <a:pt x="566" y="408"/>
                      </a:lnTo>
                      <a:lnTo>
                        <a:pt x="566" y="408"/>
                      </a:lnTo>
                      <a:lnTo>
                        <a:pt x="570" y="392"/>
                      </a:lnTo>
                      <a:lnTo>
                        <a:pt x="578" y="376"/>
                      </a:lnTo>
                      <a:lnTo>
                        <a:pt x="588" y="362"/>
                      </a:lnTo>
                      <a:lnTo>
                        <a:pt x="600" y="346"/>
                      </a:lnTo>
                      <a:lnTo>
                        <a:pt x="716" y="374"/>
                      </a:lnTo>
                      <a:lnTo>
                        <a:pt x="718" y="362"/>
                      </a:lnTo>
                      <a:lnTo>
                        <a:pt x="612" y="332"/>
                      </a:lnTo>
                      <a:lnTo>
                        <a:pt x="612" y="332"/>
                      </a:lnTo>
                      <a:lnTo>
                        <a:pt x="636" y="308"/>
                      </a:lnTo>
                      <a:lnTo>
                        <a:pt x="636" y="308"/>
                      </a:lnTo>
                      <a:lnTo>
                        <a:pt x="656" y="298"/>
                      </a:lnTo>
                      <a:lnTo>
                        <a:pt x="728" y="316"/>
                      </a:lnTo>
                      <a:lnTo>
                        <a:pt x="730" y="306"/>
                      </a:lnTo>
                      <a:lnTo>
                        <a:pt x="670" y="288"/>
                      </a:lnTo>
                      <a:lnTo>
                        <a:pt x="670" y="288"/>
                      </a:lnTo>
                      <a:lnTo>
                        <a:pt x="702" y="266"/>
                      </a:lnTo>
                      <a:lnTo>
                        <a:pt x="732" y="242"/>
                      </a:lnTo>
                      <a:lnTo>
                        <a:pt x="734" y="240"/>
                      </a:lnTo>
                      <a:lnTo>
                        <a:pt x="734" y="238"/>
                      </a:lnTo>
                      <a:lnTo>
                        <a:pt x="734" y="238"/>
                      </a:lnTo>
                      <a:lnTo>
                        <a:pt x="732" y="236"/>
                      </a:lnTo>
                      <a:lnTo>
                        <a:pt x="732" y="236"/>
                      </a:lnTo>
                      <a:lnTo>
                        <a:pt x="748" y="226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6" y="220"/>
                      </a:lnTo>
                      <a:lnTo>
                        <a:pt x="754" y="216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4"/>
                      </a:lnTo>
                      <a:lnTo>
                        <a:pt x="752" y="212"/>
                      </a:lnTo>
                      <a:lnTo>
                        <a:pt x="744" y="218"/>
                      </a:lnTo>
                      <a:lnTo>
                        <a:pt x="744" y="218"/>
                      </a:lnTo>
                      <a:lnTo>
                        <a:pt x="728" y="226"/>
                      </a:lnTo>
                      <a:lnTo>
                        <a:pt x="726" y="224"/>
                      </a:lnTo>
                      <a:lnTo>
                        <a:pt x="726" y="224"/>
                      </a:lnTo>
                      <a:lnTo>
                        <a:pt x="724" y="220"/>
                      </a:lnTo>
                      <a:lnTo>
                        <a:pt x="720" y="222"/>
                      </a:lnTo>
                      <a:lnTo>
                        <a:pt x="720" y="222"/>
                      </a:lnTo>
                      <a:lnTo>
                        <a:pt x="684" y="236"/>
                      </a:lnTo>
                      <a:lnTo>
                        <a:pt x="648" y="252"/>
                      </a:lnTo>
                      <a:lnTo>
                        <a:pt x="664" y="190"/>
                      </a:lnTo>
                      <a:lnTo>
                        <a:pt x="654" y="186"/>
                      </a:lnTo>
                      <a:lnTo>
                        <a:pt x="632" y="260"/>
                      </a:lnTo>
                      <a:lnTo>
                        <a:pt x="632" y="260"/>
                      </a:lnTo>
                      <a:lnTo>
                        <a:pt x="608" y="274"/>
                      </a:lnTo>
                      <a:lnTo>
                        <a:pt x="608" y="274"/>
                      </a:lnTo>
                      <a:lnTo>
                        <a:pt x="580" y="282"/>
                      </a:lnTo>
                      <a:lnTo>
                        <a:pt x="608" y="172"/>
                      </a:lnTo>
                      <a:lnTo>
                        <a:pt x="598" y="168"/>
                      </a:lnTo>
                      <a:lnTo>
                        <a:pt x="564" y="286"/>
                      </a:lnTo>
                      <a:lnTo>
                        <a:pt x="564" y="286"/>
                      </a:lnTo>
                      <a:lnTo>
                        <a:pt x="546" y="288"/>
                      </a:lnTo>
                      <a:lnTo>
                        <a:pt x="528" y="290"/>
                      </a:lnTo>
                      <a:lnTo>
                        <a:pt x="528" y="290"/>
                      </a:lnTo>
                      <a:lnTo>
                        <a:pt x="510" y="288"/>
                      </a:lnTo>
                      <a:lnTo>
                        <a:pt x="496" y="284"/>
                      </a:lnTo>
                      <a:lnTo>
                        <a:pt x="496" y="284"/>
                      </a:lnTo>
                      <a:lnTo>
                        <a:pt x="528" y="266"/>
                      </a:lnTo>
                      <a:lnTo>
                        <a:pt x="546" y="258"/>
                      </a:lnTo>
                      <a:lnTo>
                        <a:pt x="552" y="252"/>
                      </a:lnTo>
                      <a:lnTo>
                        <a:pt x="552" y="250"/>
                      </a:lnTo>
                      <a:lnTo>
                        <a:pt x="550" y="246"/>
                      </a:lnTo>
                      <a:lnTo>
                        <a:pt x="548" y="246"/>
                      </a:lnTo>
                      <a:lnTo>
                        <a:pt x="548" y="246"/>
                      </a:lnTo>
                      <a:lnTo>
                        <a:pt x="538" y="248"/>
                      </a:lnTo>
                      <a:lnTo>
                        <a:pt x="500" y="264"/>
                      </a:lnTo>
                      <a:lnTo>
                        <a:pt x="500" y="264"/>
                      </a:lnTo>
                      <a:lnTo>
                        <a:pt x="488" y="266"/>
                      </a:lnTo>
                      <a:lnTo>
                        <a:pt x="478" y="268"/>
                      </a:lnTo>
                      <a:lnTo>
                        <a:pt x="478" y="268"/>
                      </a:lnTo>
                      <a:lnTo>
                        <a:pt x="474" y="268"/>
                      </a:lnTo>
                      <a:lnTo>
                        <a:pt x="474" y="268"/>
                      </a:lnTo>
                      <a:lnTo>
                        <a:pt x="468" y="256"/>
                      </a:lnTo>
                      <a:lnTo>
                        <a:pt x="466" y="244"/>
                      </a:lnTo>
                      <a:lnTo>
                        <a:pt x="466" y="244"/>
                      </a:lnTo>
                      <a:lnTo>
                        <a:pt x="458" y="198"/>
                      </a:lnTo>
                      <a:lnTo>
                        <a:pt x="456" y="192"/>
                      </a:lnTo>
                      <a:lnTo>
                        <a:pt x="452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50" y="192"/>
                      </a:lnTo>
                      <a:lnTo>
                        <a:pt x="448" y="194"/>
                      </a:lnTo>
                      <a:lnTo>
                        <a:pt x="448" y="202"/>
                      </a:lnTo>
                      <a:lnTo>
                        <a:pt x="450" y="258"/>
                      </a:lnTo>
                      <a:lnTo>
                        <a:pt x="450" y="258"/>
                      </a:lnTo>
                      <a:lnTo>
                        <a:pt x="438" y="246"/>
                      </a:lnTo>
                      <a:lnTo>
                        <a:pt x="428" y="232"/>
                      </a:lnTo>
                      <a:lnTo>
                        <a:pt x="420" y="216"/>
                      </a:lnTo>
                      <a:lnTo>
                        <a:pt x="412" y="198"/>
                      </a:lnTo>
                      <a:lnTo>
                        <a:pt x="496" y="112"/>
                      </a:lnTo>
                      <a:lnTo>
                        <a:pt x="486" y="104"/>
                      </a:lnTo>
                      <a:lnTo>
                        <a:pt x="408" y="180"/>
                      </a:lnTo>
                      <a:lnTo>
                        <a:pt x="408" y="180"/>
                      </a:lnTo>
                      <a:lnTo>
                        <a:pt x="400" y="148"/>
                      </a:lnTo>
                      <a:lnTo>
                        <a:pt x="400" y="148"/>
                      </a:lnTo>
                      <a:lnTo>
                        <a:pt x="400" y="126"/>
                      </a:lnTo>
                      <a:lnTo>
                        <a:pt x="452" y="72"/>
                      </a:lnTo>
                      <a:lnTo>
                        <a:pt x="444" y="64"/>
                      </a:lnTo>
                      <a:lnTo>
                        <a:pt x="398" y="108"/>
                      </a:lnTo>
                      <a:lnTo>
                        <a:pt x="398" y="108"/>
                      </a:lnTo>
                      <a:lnTo>
                        <a:pt x="396" y="70"/>
                      </a:lnTo>
                      <a:lnTo>
                        <a:pt x="390" y="30"/>
                      </a:lnTo>
                      <a:lnTo>
                        <a:pt x="388" y="28"/>
                      </a:lnTo>
                      <a:lnTo>
                        <a:pt x="386" y="28"/>
                      </a:lnTo>
                      <a:lnTo>
                        <a:pt x="384" y="28"/>
                      </a:lnTo>
                      <a:lnTo>
                        <a:pt x="384" y="28"/>
                      </a:lnTo>
                      <a:lnTo>
                        <a:pt x="382" y="1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0"/>
                      </a:lnTo>
                      <a:lnTo>
                        <a:pt x="374" y="10"/>
                      </a:lnTo>
                      <a:lnTo>
                        <a:pt x="374" y="10"/>
                      </a:lnTo>
                      <a:lnTo>
                        <a:pt x="374" y="28"/>
                      </a:lnTo>
                      <a:lnTo>
                        <a:pt x="370" y="28"/>
                      </a:lnTo>
                      <a:lnTo>
                        <a:pt x="366" y="28"/>
                      </a:lnTo>
                      <a:lnTo>
                        <a:pt x="366" y="30"/>
                      </a:lnTo>
                      <a:lnTo>
                        <a:pt x="366" y="30"/>
                      </a:lnTo>
                      <a:lnTo>
                        <a:pt x="358" y="70"/>
                      </a:lnTo>
                      <a:lnTo>
                        <a:pt x="356" y="110"/>
                      </a:lnTo>
                      <a:lnTo>
                        <a:pt x="310" y="64"/>
                      </a:lnTo>
                      <a:lnTo>
                        <a:pt x="302" y="72"/>
                      </a:lnTo>
                      <a:lnTo>
                        <a:pt x="356" y="128"/>
                      </a:lnTo>
                      <a:lnTo>
                        <a:pt x="356" y="128"/>
                      </a:lnTo>
                      <a:lnTo>
                        <a:pt x="356" y="154"/>
                      </a:lnTo>
                      <a:lnTo>
                        <a:pt x="356" y="154"/>
                      </a:lnTo>
                      <a:lnTo>
                        <a:pt x="348" y="182"/>
                      </a:lnTo>
                      <a:lnTo>
                        <a:pt x="266" y="104"/>
                      </a:lnTo>
                      <a:lnTo>
                        <a:pt x="258" y="112"/>
                      </a:lnTo>
                      <a:lnTo>
                        <a:pt x="342" y="200"/>
                      </a:lnTo>
                      <a:lnTo>
                        <a:pt x="342" y="200"/>
                      </a:lnTo>
                      <a:lnTo>
                        <a:pt x="336" y="218"/>
                      </a:lnTo>
                      <a:lnTo>
                        <a:pt x="328" y="234"/>
                      </a:lnTo>
                      <a:lnTo>
                        <a:pt x="318" y="246"/>
                      </a:lnTo>
                      <a:lnTo>
                        <a:pt x="308" y="258"/>
                      </a:lnTo>
                      <a:lnTo>
                        <a:pt x="308" y="258"/>
                      </a:lnTo>
                      <a:lnTo>
                        <a:pt x="308" y="202"/>
                      </a:lnTo>
                      <a:lnTo>
                        <a:pt x="308" y="194"/>
                      </a:lnTo>
                      <a:lnTo>
                        <a:pt x="308" y="192"/>
                      </a:lnTo>
                      <a:lnTo>
                        <a:pt x="306" y="192"/>
                      </a:lnTo>
                      <a:lnTo>
                        <a:pt x="304" y="192"/>
                      </a:lnTo>
                      <a:lnTo>
                        <a:pt x="304" y="192"/>
                      </a:lnTo>
                      <a:lnTo>
                        <a:pt x="302" y="192"/>
                      </a:lnTo>
                      <a:lnTo>
                        <a:pt x="298" y="198"/>
                      </a:lnTo>
                      <a:lnTo>
                        <a:pt x="292" y="244"/>
                      </a:lnTo>
                      <a:lnTo>
                        <a:pt x="292" y="244"/>
                      </a:lnTo>
                      <a:lnTo>
                        <a:pt x="288" y="256"/>
                      </a:lnTo>
                      <a:lnTo>
                        <a:pt x="282" y="268"/>
                      </a:lnTo>
                      <a:lnTo>
                        <a:pt x="282" y="268"/>
                      </a:lnTo>
                      <a:lnTo>
                        <a:pt x="278" y="268"/>
                      </a:lnTo>
                      <a:lnTo>
                        <a:pt x="278" y="268"/>
                      </a:lnTo>
                      <a:lnTo>
                        <a:pt x="268" y="266"/>
                      </a:lnTo>
                      <a:lnTo>
                        <a:pt x="256" y="264"/>
                      </a:lnTo>
                      <a:lnTo>
                        <a:pt x="256" y="264"/>
                      </a:lnTo>
                      <a:lnTo>
                        <a:pt x="218" y="248"/>
                      </a:lnTo>
                      <a:lnTo>
                        <a:pt x="210" y="246"/>
                      </a:lnTo>
                      <a:lnTo>
                        <a:pt x="206" y="246"/>
                      </a:lnTo>
                      <a:lnTo>
                        <a:pt x="206" y="250"/>
                      </a:lnTo>
                      <a:lnTo>
                        <a:pt x="206" y="250"/>
                      </a:lnTo>
                      <a:lnTo>
                        <a:pt x="206" y="252"/>
                      </a:lnTo>
                      <a:lnTo>
                        <a:pt x="212" y="258"/>
                      </a:lnTo>
                      <a:lnTo>
                        <a:pt x="228" y="266"/>
                      </a:lnTo>
                      <a:lnTo>
                        <a:pt x="262" y="284"/>
                      </a:lnTo>
                      <a:lnTo>
                        <a:pt x="262" y="284"/>
                      </a:lnTo>
                      <a:lnTo>
                        <a:pt x="246" y="288"/>
                      </a:lnTo>
                      <a:lnTo>
                        <a:pt x="228" y="290"/>
                      </a:lnTo>
                      <a:lnTo>
                        <a:pt x="228" y="290"/>
                      </a:lnTo>
                      <a:lnTo>
                        <a:pt x="210" y="288"/>
                      </a:lnTo>
                      <a:lnTo>
                        <a:pt x="190" y="286"/>
                      </a:lnTo>
                      <a:lnTo>
                        <a:pt x="158" y="172"/>
                      </a:lnTo>
                      <a:lnTo>
                        <a:pt x="146" y="174"/>
                      </a:lnTo>
                      <a:lnTo>
                        <a:pt x="174" y="282"/>
                      </a:lnTo>
                      <a:lnTo>
                        <a:pt x="174" y="282"/>
                      </a:lnTo>
                      <a:lnTo>
                        <a:pt x="140" y="272"/>
                      </a:lnTo>
                      <a:lnTo>
                        <a:pt x="140" y="272"/>
                      </a:lnTo>
                      <a:lnTo>
                        <a:pt x="122" y="262"/>
                      </a:lnTo>
                      <a:lnTo>
                        <a:pt x="102" y="190"/>
                      </a:lnTo>
                      <a:lnTo>
                        <a:pt x="92" y="192"/>
                      </a:lnTo>
                      <a:lnTo>
                        <a:pt x="106" y="254"/>
                      </a:lnTo>
                      <a:lnTo>
                        <a:pt x="106" y="254"/>
                      </a:lnTo>
                      <a:lnTo>
                        <a:pt x="72" y="236"/>
                      </a:lnTo>
                      <a:lnTo>
                        <a:pt x="36" y="222"/>
                      </a:lnTo>
                      <a:lnTo>
                        <a:pt x="32" y="222"/>
                      </a:lnTo>
                      <a:lnTo>
                        <a:pt x="30" y="226"/>
                      </a:lnTo>
                      <a:lnTo>
                        <a:pt x="30" y="226"/>
                      </a:lnTo>
                      <a:lnTo>
                        <a:pt x="14" y="218"/>
                      </a:lnTo>
                      <a:lnTo>
                        <a:pt x="4" y="212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4" y="214"/>
                      </a:lnTo>
                      <a:lnTo>
                        <a:pt x="2" y="216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0" y="220"/>
                      </a:lnTo>
                      <a:lnTo>
                        <a:pt x="10" y="226"/>
                      </a:lnTo>
                      <a:lnTo>
                        <a:pt x="10" y="226"/>
                      </a:lnTo>
                      <a:lnTo>
                        <a:pt x="24" y="236"/>
                      </a:lnTo>
                      <a:lnTo>
                        <a:pt x="22" y="238"/>
                      </a:lnTo>
                      <a:lnTo>
                        <a:pt x="22" y="238"/>
                      </a:lnTo>
                      <a:lnTo>
                        <a:pt x="20" y="242"/>
                      </a:lnTo>
                      <a:lnTo>
                        <a:pt x="24" y="244"/>
                      </a:lnTo>
                      <a:lnTo>
                        <a:pt x="24" y="244"/>
                      </a:lnTo>
                      <a:lnTo>
                        <a:pt x="54" y="268"/>
                      </a:lnTo>
                      <a:lnTo>
                        <a:pt x="86" y="292"/>
                      </a:lnTo>
                      <a:lnTo>
                        <a:pt x="24" y="310"/>
                      </a:lnTo>
                      <a:lnTo>
                        <a:pt x="26" y="318"/>
                      </a:lnTo>
                      <a:lnTo>
                        <a:pt x="102" y="300"/>
                      </a:lnTo>
                      <a:lnTo>
                        <a:pt x="102" y="300"/>
                      </a:lnTo>
                      <a:lnTo>
                        <a:pt x="126" y="314"/>
                      </a:lnTo>
                      <a:lnTo>
                        <a:pt x="126" y="314"/>
                      </a:lnTo>
                      <a:lnTo>
                        <a:pt x="146" y="334"/>
                      </a:lnTo>
                      <a:lnTo>
                        <a:pt x="36" y="366"/>
                      </a:lnTo>
                      <a:lnTo>
                        <a:pt x="40" y="376"/>
                      </a:lnTo>
                      <a:lnTo>
                        <a:pt x="158" y="348"/>
                      </a:lnTo>
                      <a:lnTo>
                        <a:pt x="158" y="348"/>
                      </a:lnTo>
                      <a:lnTo>
                        <a:pt x="170" y="362"/>
                      </a:lnTo>
                      <a:lnTo>
                        <a:pt x="180" y="378"/>
                      </a:lnTo>
                      <a:lnTo>
                        <a:pt x="186" y="392"/>
                      </a:lnTo>
                      <a:lnTo>
                        <a:pt x="190" y="408"/>
                      </a:lnTo>
                      <a:lnTo>
                        <a:pt x="190" y="408"/>
                      </a:lnTo>
                      <a:lnTo>
                        <a:pt x="152" y="382"/>
                      </a:lnTo>
                      <a:lnTo>
                        <a:pt x="140" y="376"/>
                      </a:lnTo>
                      <a:lnTo>
                        <a:pt x="136" y="374"/>
                      </a:lnTo>
                      <a:lnTo>
                        <a:pt x="132" y="374"/>
                      </a:lnTo>
                      <a:lnTo>
                        <a:pt x="132" y="378"/>
                      </a:lnTo>
                      <a:lnTo>
                        <a:pt x="132" y="378"/>
                      </a:lnTo>
                      <a:lnTo>
                        <a:pt x="130" y="380"/>
                      </a:lnTo>
                      <a:lnTo>
                        <a:pt x="134" y="386"/>
                      </a:lnTo>
                      <a:lnTo>
                        <a:pt x="170" y="414"/>
                      </a:lnTo>
                      <a:lnTo>
                        <a:pt x="170" y="414"/>
                      </a:lnTo>
                      <a:lnTo>
                        <a:pt x="180" y="424"/>
                      </a:lnTo>
                      <a:lnTo>
                        <a:pt x="186" y="434"/>
                      </a:lnTo>
                      <a:lnTo>
                        <a:pt x="186" y="434"/>
                      </a:lnTo>
                      <a:lnTo>
                        <a:pt x="180" y="444"/>
                      </a:lnTo>
                      <a:lnTo>
                        <a:pt x="170" y="454"/>
                      </a:lnTo>
                      <a:lnTo>
                        <a:pt x="170" y="454"/>
                      </a:lnTo>
                      <a:lnTo>
                        <a:pt x="134" y="482"/>
                      </a:lnTo>
                      <a:lnTo>
                        <a:pt x="130" y="488"/>
                      </a:lnTo>
                      <a:lnTo>
                        <a:pt x="132" y="490"/>
                      </a:lnTo>
                      <a:lnTo>
                        <a:pt x="132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36" y="492"/>
                      </a:lnTo>
                      <a:lnTo>
                        <a:pt x="140" y="490"/>
                      </a:lnTo>
                      <a:lnTo>
                        <a:pt x="152" y="484"/>
                      </a:lnTo>
                      <a:lnTo>
                        <a:pt x="190" y="460"/>
                      </a:lnTo>
                      <a:lnTo>
                        <a:pt x="190" y="460"/>
                      </a:lnTo>
                      <a:lnTo>
                        <a:pt x="186" y="476"/>
                      </a:lnTo>
                      <a:lnTo>
                        <a:pt x="178" y="490"/>
                      </a:lnTo>
                      <a:lnTo>
                        <a:pt x="168" y="506"/>
                      </a:lnTo>
                      <a:lnTo>
                        <a:pt x="156" y="522"/>
                      </a:lnTo>
                      <a:lnTo>
                        <a:pt x="40" y="494"/>
                      </a:lnTo>
                      <a:lnTo>
                        <a:pt x="38" y="504"/>
                      </a:lnTo>
                      <a:lnTo>
                        <a:pt x="144" y="536"/>
                      </a:lnTo>
                      <a:lnTo>
                        <a:pt x="144" y="536"/>
                      </a:lnTo>
                      <a:lnTo>
                        <a:pt x="120" y="558"/>
                      </a:lnTo>
                      <a:lnTo>
                        <a:pt x="120" y="558"/>
                      </a:lnTo>
                      <a:lnTo>
                        <a:pt x="102" y="570"/>
                      </a:lnTo>
                      <a:lnTo>
                        <a:pt x="28" y="552"/>
                      </a:lnTo>
                      <a:lnTo>
                        <a:pt x="26" y="562"/>
                      </a:lnTo>
                      <a:lnTo>
                        <a:pt x="86" y="578"/>
                      </a:lnTo>
                      <a:lnTo>
                        <a:pt x="86" y="578"/>
                      </a:lnTo>
                      <a:lnTo>
                        <a:pt x="54" y="600"/>
                      </a:lnTo>
                      <a:lnTo>
                        <a:pt x="24" y="626"/>
                      </a:lnTo>
                      <a:lnTo>
                        <a:pt x="22" y="628"/>
                      </a:lnTo>
                      <a:lnTo>
                        <a:pt x="24" y="632"/>
                      </a:lnTo>
                      <a:lnTo>
                        <a:pt x="24" y="632"/>
                      </a:lnTo>
                      <a:lnTo>
                        <a:pt x="10" y="642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0" y="648"/>
                      </a:lnTo>
                      <a:lnTo>
                        <a:pt x="2" y="650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4" y="654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30" y="642"/>
                      </a:lnTo>
                      <a:lnTo>
                        <a:pt x="32" y="646"/>
                      </a:lnTo>
                      <a:lnTo>
                        <a:pt x="36" y="646"/>
                      </a:lnTo>
                      <a:lnTo>
                        <a:pt x="36" y="646"/>
                      </a:lnTo>
                      <a:lnTo>
                        <a:pt x="74" y="632"/>
                      </a:lnTo>
                      <a:lnTo>
                        <a:pt x="110" y="616"/>
                      </a:lnTo>
                      <a:lnTo>
                        <a:pt x="94" y="678"/>
                      </a:lnTo>
                      <a:lnTo>
                        <a:pt x="104" y="680"/>
                      </a:lnTo>
                      <a:lnTo>
                        <a:pt x="124" y="606"/>
                      </a:lnTo>
                      <a:lnTo>
                        <a:pt x="124" y="606"/>
                      </a:lnTo>
                      <a:lnTo>
                        <a:pt x="148" y="592"/>
                      </a:lnTo>
                      <a:lnTo>
                        <a:pt x="148" y="592"/>
                      </a:lnTo>
                      <a:lnTo>
                        <a:pt x="176" y="586"/>
                      </a:lnTo>
                      <a:lnTo>
                        <a:pt x="148" y="696"/>
                      </a:lnTo>
                      <a:lnTo>
                        <a:pt x="160" y="698"/>
                      </a:lnTo>
                      <a:lnTo>
                        <a:pt x="194" y="582"/>
                      </a:lnTo>
                      <a:lnTo>
                        <a:pt x="194" y="582"/>
                      </a:lnTo>
                      <a:lnTo>
                        <a:pt x="212" y="580"/>
                      </a:lnTo>
                      <a:lnTo>
                        <a:pt x="228" y="578"/>
                      </a:lnTo>
                      <a:lnTo>
                        <a:pt x="228" y="578"/>
                      </a:lnTo>
                      <a:lnTo>
                        <a:pt x="246" y="580"/>
                      </a:lnTo>
                      <a:lnTo>
                        <a:pt x="262" y="584"/>
                      </a:lnTo>
                      <a:lnTo>
                        <a:pt x="262" y="584"/>
                      </a:lnTo>
                      <a:lnTo>
                        <a:pt x="228" y="600"/>
                      </a:lnTo>
                      <a:lnTo>
                        <a:pt x="212" y="610"/>
                      </a:lnTo>
                      <a:lnTo>
                        <a:pt x="206" y="616"/>
                      </a:lnTo>
                      <a:lnTo>
                        <a:pt x="206" y="618"/>
                      </a:lnTo>
                      <a:lnTo>
                        <a:pt x="206" y="622"/>
                      </a:lnTo>
                      <a:lnTo>
                        <a:pt x="210" y="622"/>
                      </a:lnTo>
                      <a:lnTo>
                        <a:pt x="210" y="622"/>
                      </a:lnTo>
                      <a:lnTo>
                        <a:pt x="218" y="620"/>
                      </a:lnTo>
                      <a:lnTo>
                        <a:pt x="256" y="604"/>
                      </a:lnTo>
                      <a:lnTo>
                        <a:pt x="256" y="604"/>
                      </a:lnTo>
                      <a:lnTo>
                        <a:pt x="268" y="600"/>
                      </a:lnTo>
                      <a:lnTo>
                        <a:pt x="278" y="600"/>
                      </a:lnTo>
                      <a:lnTo>
                        <a:pt x="278" y="600"/>
                      </a:lnTo>
                      <a:lnTo>
                        <a:pt x="282" y="600"/>
                      </a:lnTo>
                      <a:lnTo>
                        <a:pt x="282" y="600"/>
                      </a:lnTo>
                      <a:lnTo>
                        <a:pt x="288" y="610"/>
                      </a:lnTo>
                      <a:lnTo>
                        <a:pt x="292" y="624"/>
                      </a:lnTo>
                      <a:lnTo>
                        <a:pt x="292" y="624"/>
                      </a:lnTo>
                      <a:lnTo>
                        <a:pt x="298" y="670"/>
                      </a:lnTo>
                      <a:lnTo>
                        <a:pt x="302" y="676"/>
                      </a:lnTo>
                      <a:lnTo>
                        <a:pt x="304" y="676"/>
                      </a:lnTo>
                      <a:lnTo>
                        <a:pt x="306" y="676"/>
                      </a:lnTo>
                      <a:lnTo>
                        <a:pt x="308" y="674"/>
                      </a:lnTo>
                      <a:lnTo>
                        <a:pt x="308" y="674"/>
                      </a:lnTo>
                      <a:lnTo>
                        <a:pt x="308" y="672"/>
                      </a:lnTo>
                      <a:lnTo>
                        <a:pt x="308" y="664"/>
                      </a:lnTo>
                      <a:lnTo>
                        <a:pt x="308" y="610"/>
                      </a:lnTo>
                      <a:lnTo>
                        <a:pt x="308" y="610"/>
                      </a:lnTo>
                      <a:lnTo>
                        <a:pt x="318" y="620"/>
                      </a:lnTo>
                      <a:lnTo>
                        <a:pt x="328" y="634"/>
                      </a:lnTo>
                      <a:lnTo>
                        <a:pt x="336" y="652"/>
                      </a:lnTo>
                      <a:lnTo>
                        <a:pt x="344" y="670"/>
                      </a:lnTo>
                      <a:lnTo>
                        <a:pt x="262" y="756"/>
                      </a:lnTo>
                      <a:lnTo>
                        <a:pt x="270" y="764"/>
                      </a:lnTo>
                      <a:lnTo>
                        <a:pt x="350" y="688"/>
                      </a:lnTo>
                      <a:lnTo>
                        <a:pt x="350" y="688"/>
                      </a:lnTo>
                      <a:lnTo>
                        <a:pt x="358" y="720"/>
                      </a:lnTo>
                      <a:lnTo>
                        <a:pt x="358" y="720"/>
                      </a:lnTo>
                      <a:lnTo>
                        <a:pt x="358" y="742"/>
                      </a:lnTo>
                      <a:lnTo>
                        <a:pt x="306" y="796"/>
                      </a:lnTo>
                      <a:lnTo>
                        <a:pt x="312" y="802"/>
                      </a:lnTo>
                      <a:lnTo>
                        <a:pt x="358" y="758"/>
                      </a:lnTo>
                      <a:lnTo>
                        <a:pt x="358" y="758"/>
                      </a:lnTo>
                      <a:lnTo>
                        <a:pt x="362" y="798"/>
                      </a:lnTo>
                      <a:lnTo>
                        <a:pt x="368" y="836"/>
                      </a:lnTo>
                      <a:lnTo>
                        <a:pt x="368" y="840"/>
                      </a:lnTo>
                      <a:lnTo>
                        <a:pt x="372" y="840"/>
                      </a:lnTo>
                      <a:lnTo>
                        <a:pt x="374" y="840"/>
                      </a:lnTo>
                      <a:lnTo>
                        <a:pt x="374" y="840"/>
                      </a:lnTo>
                      <a:lnTo>
                        <a:pt x="374" y="85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4" y="868"/>
                      </a:lnTo>
                      <a:lnTo>
                        <a:pt x="378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68"/>
                      </a:lnTo>
                      <a:lnTo>
                        <a:pt x="382" y="858"/>
                      </a:lnTo>
                      <a:lnTo>
                        <a:pt x="382" y="858"/>
                      </a:lnTo>
                      <a:lnTo>
                        <a:pt x="384" y="840"/>
                      </a:lnTo>
                      <a:lnTo>
                        <a:pt x="386" y="840"/>
                      </a:lnTo>
                      <a:lnTo>
                        <a:pt x="390" y="840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8" y="798"/>
                      </a:lnTo>
                      <a:lnTo>
                        <a:pt x="400" y="758"/>
                      </a:lnTo>
                      <a:lnTo>
                        <a:pt x="448" y="802"/>
                      </a:lnTo>
                      <a:lnTo>
                        <a:pt x="454" y="796"/>
                      </a:lnTo>
                      <a:lnTo>
                        <a:pt x="402" y="740"/>
                      </a:lnTo>
                      <a:lnTo>
                        <a:pt x="402" y="740"/>
                      </a:lnTo>
                      <a:lnTo>
                        <a:pt x="402" y="712"/>
                      </a:lnTo>
                      <a:lnTo>
                        <a:pt x="402" y="712"/>
                      </a:lnTo>
                      <a:lnTo>
                        <a:pt x="408" y="684"/>
                      </a:lnTo>
                      <a:lnTo>
                        <a:pt x="490" y="764"/>
                      </a:lnTo>
                      <a:lnTo>
                        <a:pt x="498" y="756"/>
                      </a:lnTo>
                      <a:lnTo>
                        <a:pt x="414" y="668"/>
                      </a:lnTo>
                      <a:lnTo>
                        <a:pt x="414" y="668"/>
                      </a:lnTo>
                      <a:lnTo>
                        <a:pt x="422" y="650"/>
                      </a:lnTo>
                      <a:lnTo>
                        <a:pt x="430" y="634"/>
                      </a:lnTo>
                      <a:lnTo>
                        <a:pt x="438" y="620"/>
                      </a:lnTo>
                      <a:lnTo>
                        <a:pt x="450" y="610"/>
                      </a:lnTo>
                      <a:lnTo>
                        <a:pt x="450" y="610"/>
                      </a:lnTo>
                      <a:lnTo>
                        <a:pt x="448" y="664"/>
                      </a:lnTo>
                      <a:lnTo>
                        <a:pt x="448" y="672"/>
                      </a:lnTo>
                      <a:lnTo>
                        <a:pt x="450" y="674"/>
                      </a:lnTo>
                      <a:lnTo>
                        <a:pt x="450" y="676"/>
                      </a:lnTo>
                      <a:lnTo>
                        <a:pt x="452" y="676"/>
                      </a:lnTo>
                      <a:lnTo>
                        <a:pt x="452" y="676"/>
                      </a:lnTo>
                      <a:lnTo>
                        <a:pt x="456" y="676"/>
                      </a:lnTo>
                      <a:lnTo>
                        <a:pt x="458" y="670"/>
                      </a:lnTo>
                      <a:lnTo>
                        <a:pt x="466" y="624"/>
                      </a:lnTo>
                      <a:lnTo>
                        <a:pt x="466" y="624"/>
                      </a:lnTo>
                      <a:lnTo>
                        <a:pt x="468" y="610"/>
                      </a:lnTo>
                      <a:lnTo>
                        <a:pt x="474" y="600"/>
                      </a:lnTo>
                      <a:lnTo>
                        <a:pt x="474" y="600"/>
                      </a:lnTo>
                      <a:lnTo>
                        <a:pt x="478" y="600"/>
                      </a:lnTo>
                      <a:lnTo>
                        <a:pt x="478" y="600"/>
                      </a:lnTo>
                      <a:lnTo>
                        <a:pt x="488" y="600"/>
                      </a:lnTo>
                      <a:lnTo>
                        <a:pt x="500" y="604"/>
                      </a:lnTo>
                      <a:lnTo>
                        <a:pt x="500" y="604"/>
                      </a:lnTo>
                      <a:lnTo>
                        <a:pt x="538" y="620"/>
                      </a:lnTo>
                      <a:lnTo>
                        <a:pt x="548" y="622"/>
                      </a:lnTo>
                      <a:lnTo>
                        <a:pt x="550" y="622"/>
                      </a:lnTo>
                      <a:lnTo>
                        <a:pt x="552" y="618"/>
                      </a:lnTo>
                      <a:lnTo>
                        <a:pt x="552" y="618"/>
                      </a:lnTo>
                      <a:lnTo>
                        <a:pt x="552" y="616"/>
                      </a:lnTo>
                      <a:lnTo>
                        <a:pt x="546" y="610"/>
                      </a:lnTo>
                      <a:lnTo>
                        <a:pt x="528" y="600"/>
                      </a:lnTo>
                      <a:lnTo>
                        <a:pt x="496" y="584"/>
                      </a:lnTo>
                      <a:lnTo>
                        <a:pt x="496" y="584"/>
                      </a:lnTo>
                      <a:lnTo>
                        <a:pt x="510" y="580"/>
                      </a:lnTo>
                      <a:lnTo>
                        <a:pt x="528" y="578"/>
                      </a:lnTo>
                      <a:lnTo>
                        <a:pt x="528" y="578"/>
                      </a:lnTo>
                      <a:lnTo>
                        <a:pt x="546" y="580"/>
                      </a:lnTo>
                      <a:lnTo>
                        <a:pt x="566" y="582"/>
                      </a:lnTo>
                      <a:lnTo>
                        <a:pt x="600" y="696"/>
                      </a:lnTo>
                      <a:lnTo>
                        <a:pt x="610" y="692"/>
                      </a:lnTo>
                      <a:lnTo>
                        <a:pt x="584" y="586"/>
                      </a:lnTo>
                      <a:lnTo>
                        <a:pt x="584" y="586"/>
                      </a:lnTo>
                      <a:lnTo>
                        <a:pt x="616" y="594"/>
                      </a:lnTo>
                      <a:lnTo>
                        <a:pt x="616" y="594"/>
                      </a:lnTo>
                      <a:lnTo>
                        <a:pt x="634" y="606"/>
                      </a:lnTo>
                      <a:lnTo>
                        <a:pt x="656" y="678"/>
                      </a:lnTo>
                      <a:lnTo>
                        <a:pt x="666" y="676"/>
                      </a:lnTo>
                      <a:lnTo>
                        <a:pt x="650" y="614"/>
                      </a:lnTo>
                      <a:lnTo>
                        <a:pt x="650" y="614"/>
                      </a:lnTo>
                      <a:lnTo>
                        <a:pt x="684" y="630"/>
                      </a:lnTo>
                      <a:lnTo>
                        <a:pt x="722" y="644"/>
                      </a:lnTo>
                      <a:lnTo>
                        <a:pt x="724" y="646"/>
                      </a:lnTo>
                      <a:lnTo>
                        <a:pt x="726" y="642"/>
                      </a:lnTo>
                      <a:lnTo>
                        <a:pt x="726" y="642"/>
                      </a:lnTo>
                      <a:lnTo>
                        <a:pt x="728" y="642"/>
                      </a:lnTo>
                      <a:lnTo>
                        <a:pt x="728" y="642"/>
                      </a:lnTo>
                      <a:lnTo>
                        <a:pt x="744" y="650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2" y="654"/>
                      </a:lnTo>
                      <a:lnTo>
                        <a:pt x="754" y="650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56" y="648"/>
                      </a:lnTo>
                      <a:lnTo>
                        <a:pt x="748" y="642"/>
                      </a:lnTo>
                      <a:close/>
                      <a:moveTo>
                        <a:pt x="418" y="434"/>
                      </a:moveTo>
                      <a:lnTo>
                        <a:pt x="418" y="434"/>
                      </a:lnTo>
                      <a:lnTo>
                        <a:pt x="446" y="414"/>
                      </a:lnTo>
                      <a:lnTo>
                        <a:pt x="474" y="396"/>
                      </a:lnTo>
                      <a:lnTo>
                        <a:pt x="528" y="434"/>
                      </a:lnTo>
                      <a:lnTo>
                        <a:pt x="474" y="472"/>
                      </a:lnTo>
                      <a:lnTo>
                        <a:pt x="474" y="472"/>
                      </a:lnTo>
                      <a:lnTo>
                        <a:pt x="446" y="454"/>
                      </a:lnTo>
                      <a:lnTo>
                        <a:pt x="418" y="434"/>
                      </a:lnTo>
                      <a:lnTo>
                        <a:pt x="418" y="434"/>
                      </a:lnTo>
                      <a:close/>
                      <a:moveTo>
                        <a:pt x="398" y="400"/>
                      </a:moveTo>
                      <a:lnTo>
                        <a:pt x="398" y="400"/>
                      </a:lnTo>
                      <a:lnTo>
                        <a:pt x="394" y="366"/>
                      </a:lnTo>
                      <a:lnTo>
                        <a:pt x="392" y="332"/>
                      </a:lnTo>
                      <a:lnTo>
                        <a:pt x="454" y="304"/>
                      </a:lnTo>
                      <a:lnTo>
                        <a:pt x="460" y="370"/>
                      </a:lnTo>
                      <a:lnTo>
                        <a:pt x="460" y="370"/>
                      </a:lnTo>
                      <a:lnTo>
                        <a:pt x="430" y="386"/>
                      </a:lnTo>
                      <a:lnTo>
                        <a:pt x="398" y="400"/>
                      </a:lnTo>
                      <a:lnTo>
                        <a:pt x="398" y="400"/>
                      </a:lnTo>
                      <a:close/>
                      <a:moveTo>
                        <a:pt x="358" y="400"/>
                      </a:moveTo>
                      <a:lnTo>
                        <a:pt x="358" y="400"/>
                      </a:lnTo>
                      <a:lnTo>
                        <a:pt x="328" y="386"/>
                      </a:lnTo>
                      <a:lnTo>
                        <a:pt x="298" y="370"/>
                      </a:lnTo>
                      <a:lnTo>
                        <a:pt x="304" y="304"/>
                      </a:lnTo>
                      <a:lnTo>
                        <a:pt x="364" y="332"/>
                      </a:lnTo>
                      <a:lnTo>
                        <a:pt x="364" y="332"/>
                      </a:lnTo>
                      <a:lnTo>
                        <a:pt x="362" y="366"/>
                      </a:lnTo>
                      <a:lnTo>
                        <a:pt x="358" y="400"/>
                      </a:lnTo>
                      <a:lnTo>
                        <a:pt x="358" y="400"/>
                      </a:lnTo>
                      <a:close/>
                      <a:moveTo>
                        <a:pt x="338" y="434"/>
                      </a:moveTo>
                      <a:lnTo>
                        <a:pt x="338" y="434"/>
                      </a:lnTo>
                      <a:lnTo>
                        <a:pt x="312" y="454"/>
                      </a:lnTo>
                      <a:lnTo>
                        <a:pt x="284" y="472"/>
                      </a:lnTo>
                      <a:lnTo>
                        <a:pt x="228" y="434"/>
                      </a:lnTo>
                      <a:lnTo>
                        <a:pt x="284" y="396"/>
                      </a:lnTo>
                      <a:lnTo>
                        <a:pt x="284" y="396"/>
                      </a:lnTo>
                      <a:lnTo>
                        <a:pt x="312" y="414"/>
                      </a:lnTo>
                      <a:lnTo>
                        <a:pt x="338" y="434"/>
                      </a:lnTo>
                      <a:lnTo>
                        <a:pt x="338" y="434"/>
                      </a:lnTo>
                      <a:close/>
                      <a:moveTo>
                        <a:pt x="358" y="468"/>
                      </a:moveTo>
                      <a:lnTo>
                        <a:pt x="358" y="468"/>
                      </a:lnTo>
                      <a:lnTo>
                        <a:pt x="362" y="502"/>
                      </a:lnTo>
                      <a:lnTo>
                        <a:pt x="364" y="536"/>
                      </a:lnTo>
                      <a:lnTo>
                        <a:pt x="304" y="564"/>
                      </a:lnTo>
                      <a:lnTo>
                        <a:pt x="298" y="496"/>
                      </a:lnTo>
                      <a:lnTo>
                        <a:pt x="298" y="496"/>
                      </a:lnTo>
                      <a:lnTo>
                        <a:pt x="328" y="482"/>
                      </a:lnTo>
                      <a:lnTo>
                        <a:pt x="358" y="468"/>
                      </a:lnTo>
                      <a:lnTo>
                        <a:pt x="358" y="468"/>
                      </a:lnTo>
                      <a:close/>
                      <a:moveTo>
                        <a:pt x="398" y="468"/>
                      </a:moveTo>
                      <a:lnTo>
                        <a:pt x="398" y="468"/>
                      </a:lnTo>
                      <a:lnTo>
                        <a:pt x="430" y="482"/>
                      </a:lnTo>
                      <a:lnTo>
                        <a:pt x="460" y="498"/>
                      </a:lnTo>
                      <a:lnTo>
                        <a:pt x="454" y="564"/>
                      </a:lnTo>
                      <a:lnTo>
                        <a:pt x="392" y="536"/>
                      </a:lnTo>
                      <a:lnTo>
                        <a:pt x="392" y="536"/>
                      </a:lnTo>
                      <a:lnTo>
                        <a:pt x="394" y="502"/>
                      </a:lnTo>
                      <a:lnTo>
                        <a:pt x="398" y="468"/>
                      </a:lnTo>
                      <a:lnTo>
                        <a:pt x="398" y="468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6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8304829" y="977901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33"/>
                <p:cNvSpPr>
                  <a:spLocks noChangeAspect="1"/>
                </p:cNvSpPr>
                <p:nvPr/>
              </p:nvSpPr>
              <p:spPr bwMode="auto">
                <a:xfrm rot="21141884">
                  <a:off x="7350347" y="4152407"/>
                  <a:ext cx="911585" cy="1033130"/>
                </a:xfrm>
                <a:custGeom>
                  <a:avLst/>
                  <a:gdLst>
                    <a:gd name="T0" fmla="*/ 646 w 660"/>
                    <a:gd name="T1" fmla="*/ 570 h 748"/>
                    <a:gd name="T2" fmla="*/ 518 w 660"/>
                    <a:gd name="T3" fmla="*/ 506 h 748"/>
                    <a:gd name="T4" fmla="*/ 430 w 660"/>
                    <a:gd name="T5" fmla="*/ 450 h 748"/>
                    <a:gd name="T6" fmla="*/ 404 w 660"/>
                    <a:gd name="T7" fmla="*/ 468 h 748"/>
                    <a:gd name="T8" fmla="*/ 446 w 660"/>
                    <a:gd name="T9" fmla="*/ 582 h 748"/>
                    <a:gd name="T10" fmla="*/ 372 w 660"/>
                    <a:gd name="T11" fmla="*/ 462 h 748"/>
                    <a:gd name="T12" fmla="*/ 344 w 660"/>
                    <a:gd name="T13" fmla="*/ 526 h 748"/>
                    <a:gd name="T14" fmla="*/ 348 w 660"/>
                    <a:gd name="T15" fmla="*/ 598 h 748"/>
                    <a:gd name="T16" fmla="*/ 342 w 660"/>
                    <a:gd name="T17" fmla="*/ 746 h 748"/>
                    <a:gd name="T18" fmla="*/ 314 w 660"/>
                    <a:gd name="T19" fmla="*/ 710 h 748"/>
                    <a:gd name="T20" fmla="*/ 230 w 660"/>
                    <a:gd name="T21" fmla="*/ 680 h 748"/>
                    <a:gd name="T22" fmla="*/ 316 w 660"/>
                    <a:gd name="T23" fmla="*/ 460 h 748"/>
                    <a:gd name="T24" fmla="*/ 270 w 660"/>
                    <a:gd name="T25" fmla="*/ 510 h 748"/>
                    <a:gd name="T26" fmla="*/ 208 w 660"/>
                    <a:gd name="T27" fmla="*/ 576 h 748"/>
                    <a:gd name="T28" fmla="*/ 276 w 660"/>
                    <a:gd name="T29" fmla="*/ 450 h 748"/>
                    <a:gd name="T30" fmla="*/ 174 w 660"/>
                    <a:gd name="T31" fmla="*/ 482 h 748"/>
                    <a:gd name="T32" fmla="*/ 76 w 660"/>
                    <a:gd name="T33" fmla="*/ 602 h 748"/>
                    <a:gd name="T34" fmla="*/ 10 w 660"/>
                    <a:gd name="T35" fmla="*/ 566 h 748"/>
                    <a:gd name="T36" fmla="*/ 60 w 660"/>
                    <a:gd name="T37" fmla="*/ 506 h 748"/>
                    <a:gd name="T38" fmla="*/ 18 w 660"/>
                    <a:gd name="T39" fmla="*/ 428 h 748"/>
                    <a:gd name="T40" fmla="*/ 280 w 660"/>
                    <a:gd name="T41" fmla="*/ 382 h 748"/>
                    <a:gd name="T42" fmla="*/ 214 w 660"/>
                    <a:gd name="T43" fmla="*/ 386 h 748"/>
                    <a:gd name="T44" fmla="*/ 90 w 660"/>
                    <a:gd name="T45" fmla="*/ 366 h 748"/>
                    <a:gd name="T46" fmla="*/ 212 w 660"/>
                    <a:gd name="T47" fmla="*/ 360 h 748"/>
                    <a:gd name="T48" fmla="*/ 252 w 660"/>
                    <a:gd name="T49" fmla="*/ 342 h 748"/>
                    <a:gd name="T50" fmla="*/ 128 w 660"/>
                    <a:gd name="T51" fmla="*/ 278 h 748"/>
                    <a:gd name="T52" fmla="*/ 32 w 660"/>
                    <a:gd name="T53" fmla="*/ 220 h 748"/>
                    <a:gd name="T54" fmla="*/ 16 w 660"/>
                    <a:gd name="T55" fmla="*/ 178 h 748"/>
                    <a:gd name="T56" fmla="*/ 96 w 660"/>
                    <a:gd name="T57" fmla="*/ 214 h 748"/>
                    <a:gd name="T58" fmla="*/ 176 w 660"/>
                    <a:gd name="T59" fmla="*/ 264 h 748"/>
                    <a:gd name="T60" fmla="*/ 272 w 660"/>
                    <a:gd name="T61" fmla="*/ 292 h 748"/>
                    <a:gd name="T62" fmla="*/ 202 w 660"/>
                    <a:gd name="T63" fmla="*/ 168 h 748"/>
                    <a:gd name="T64" fmla="*/ 282 w 660"/>
                    <a:gd name="T65" fmla="*/ 262 h 748"/>
                    <a:gd name="T66" fmla="*/ 318 w 660"/>
                    <a:gd name="T67" fmla="*/ 290 h 748"/>
                    <a:gd name="T68" fmla="*/ 312 w 660"/>
                    <a:gd name="T69" fmla="*/ 150 h 748"/>
                    <a:gd name="T70" fmla="*/ 314 w 660"/>
                    <a:gd name="T71" fmla="*/ 38 h 748"/>
                    <a:gd name="T72" fmla="*/ 342 w 660"/>
                    <a:gd name="T73" fmla="*/ 2 h 748"/>
                    <a:gd name="T74" fmla="*/ 352 w 660"/>
                    <a:gd name="T75" fmla="*/ 148 h 748"/>
                    <a:gd name="T76" fmla="*/ 346 w 660"/>
                    <a:gd name="T77" fmla="*/ 254 h 748"/>
                    <a:gd name="T78" fmla="*/ 380 w 660"/>
                    <a:gd name="T79" fmla="*/ 262 h 748"/>
                    <a:gd name="T80" fmla="*/ 460 w 660"/>
                    <a:gd name="T81" fmla="*/ 164 h 748"/>
                    <a:gd name="T82" fmla="*/ 402 w 660"/>
                    <a:gd name="T83" fmla="*/ 274 h 748"/>
                    <a:gd name="T84" fmla="*/ 428 w 660"/>
                    <a:gd name="T85" fmla="*/ 304 h 748"/>
                    <a:gd name="T86" fmla="*/ 516 w 660"/>
                    <a:gd name="T87" fmla="*/ 246 h 748"/>
                    <a:gd name="T88" fmla="*/ 648 w 660"/>
                    <a:gd name="T89" fmla="*/ 180 h 748"/>
                    <a:gd name="T90" fmla="*/ 658 w 660"/>
                    <a:gd name="T91" fmla="*/ 198 h 748"/>
                    <a:gd name="T92" fmla="*/ 538 w 660"/>
                    <a:gd name="T93" fmla="*/ 278 h 748"/>
                    <a:gd name="T94" fmla="*/ 444 w 660"/>
                    <a:gd name="T95" fmla="*/ 326 h 748"/>
                    <a:gd name="T96" fmla="*/ 432 w 660"/>
                    <a:gd name="T97" fmla="*/ 360 h 748"/>
                    <a:gd name="T98" fmla="*/ 572 w 660"/>
                    <a:gd name="T99" fmla="*/ 362 h 748"/>
                    <a:gd name="T100" fmla="*/ 488 w 660"/>
                    <a:gd name="T101" fmla="*/ 384 h 748"/>
                    <a:gd name="T102" fmla="*/ 392 w 660"/>
                    <a:gd name="T103" fmla="*/ 382 h 748"/>
                    <a:gd name="T104" fmla="*/ 502 w 660"/>
                    <a:gd name="T105" fmla="*/ 456 h 748"/>
                    <a:gd name="T106" fmla="*/ 586 w 660"/>
                    <a:gd name="T107" fmla="*/ 498 h 748"/>
                    <a:gd name="T108" fmla="*/ 660 w 660"/>
                    <a:gd name="T109" fmla="*/ 554 h 7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660" h="748">
                      <a:moveTo>
                        <a:pt x="660" y="554"/>
                      </a:move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52" y="568"/>
                      </a:lnTo>
                      <a:lnTo>
                        <a:pt x="650" y="572"/>
                      </a:lnTo>
                      <a:lnTo>
                        <a:pt x="646" y="570"/>
                      </a:lnTo>
                      <a:lnTo>
                        <a:pt x="646" y="570"/>
                      </a:lnTo>
                      <a:lnTo>
                        <a:pt x="614" y="558"/>
                      </a:lnTo>
                      <a:lnTo>
                        <a:pt x="580" y="542"/>
                      </a:lnTo>
                      <a:lnTo>
                        <a:pt x="594" y="598"/>
                      </a:lnTo>
                      <a:lnTo>
                        <a:pt x="586" y="602"/>
                      </a:lnTo>
                      <a:lnTo>
                        <a:pt x="566" y="534"/>
                      </a:lnTo>
                      <a:lnTo>
                        <a:pt x="566" y="534"/>
                      </a:lnTo>
                      <a:lnTo>
                        <a:pt x="518" y="506"/>
                      </a:lnTo>
                      <a:lnTo>
                        <a:pt x="544" y="614"/>
                      </a:lnTo>
                      <a:lnTo>
                        <a:pt x="534" y="618"/>
                      </a:lnTo>
                      <a:lnTo>
                        <a:pt x="496" y="492"/>
                      </a:lnTo>
                      <a:lnTo>
                        <a:pt x="496" y="492"/>
                      </a:lnTo>
                      <a:lnTo>
                        <a:pt x="486" y="486"/>
                      </a:lnTo>
                      <a:lnTo>
                        <a:pt x="486" y="486"/>
                      </a:lnTo>
                      <a:lnTo>
                        <a:pt x="430" y="450"/>
                      </a:lnTo>
                      <a:lnTo>
                        <a:pt x="400" y="432"/>
                      </a:lnTo>
                      <a:lnTo>
                        <a:pt x="370" y="418"/>
                      </a:lnTo>
                      <a:lnTo>
                        <a:pt x="370" y="418"/>
                      </a:lnTo>
                      <a:lnTo>
                        <a:pt x="394" y="452"/>
                      </a:lnTo>
                      <a:lnTo>
                        <a:pt x="394" y="452"/>
                      </a:lnTo>
                      <a:lnTo>
                        <a:pt x="404" y="468"/>
                      </a:lnTo>
                      <a:lnTo>
                        <a:pt x="404" y="468"/>
                      </a:lnTo>
                      <a:lnTo>
                        <a:pt x="422" y="496"/>
                      </a:lnTo>
                      <a:lnTo>
                        <a:pt x="438" y="522"/>
                      </a:lnTo>
                      <a:lnTo>
                        <a:pt x="450" y="548"/>
                      </a:lnTo>
                      <a:lnTo>
                        <a:pt x="462" y="574"/>
                      </a:lnTo>
                      <a:lnTo>
                        <a:pt x="462" y="578"/>
                      </a:lnTo>
                      <a:lnTo>
                        <a:pt x="448" y="586"/>
                      </a:lnTo>
                      <a:lnTo>
                        <a:pt x="446" y="582"/>
                      </a:lnTo>
                      <a:lnTo>
                        <a:pt x="446" y="582"/>
                      </a:lnTo>
                      <a:lnTo>
                        <a:pt x="428" y="558"/>
                      </a:lnTo>
                      <a:lnTo>
                        <a:pt x="412" y="534"/>
                      </a:lnTo>
                      <a:lnTo>
                        <a:pt x="396" y="508"/>
                      </a:lnTo>
                      <a:lnTo>
                        <a:pt x="382" y="482"/>
                      </a:lnTo>
                      <a:lnTo>
                        <a:pt x="382" y="482"/>
                      </a:lnTo>
                      <a:lnTo>
                        <a:pt x="372" y="462"/>
                      </a:lnTo>
                      <a:lnTo>
                        <a:pt x="372" y="462"/>
                      </a:lnTo>
                      <a:lnTo>
                        <a:pt x="360" y="438"/>
                      </a:lnTo>
                      <a:lnTo>
                        <a:pt x="346" y="414"/>
                      </a:lnTo>
                      <a:lnTo>
                        <a:pt x="346" y="414"/>
                      </a:lnTo>
                      <a:lnTo>
                        <a:pt x="344" y="452"/>
                      </a:lnTo>
                      <a:lnTo>
                        <a:pt x="342" y="490"/>
                      </a:lnTo>
                      <a:lnTo>
                        <a:pt x="344" y="526"/>
                      </a:lnTo>
                      <a:lnTo>
                        <a:pt x="346" y="564"/>
                      </a:lnTo>
                      <a:lnTo>
                        <a:pt x="346" y="564"/>
                      </a:lnTo>
                      <a:lnTo>
                        <a:pt x="348" y="574"/>
                      </a:lnTo>
                      <a:lnTo>
                        <a:pt x="440" y="672"/>
                      </a:lnTo>
                      <a:lnTo>
                        <a:pt x="432" y="680"/>
                      </a:lnTo>
                      <a:lnTo>
                        <a:pt x="348" y="598"/>
                      </a:lnTo>
                      <a:lnTo>
                        <a:pt x="348" y="598"/>
                      </a:lnTo>
                      <a:lnTo>
                        <a:pt x="350" y="656"/>
                      </a:lnTo>
                      <a:lnTo>
                        <a:pt x="400" y="708"/>
                      </a:lnTo>
                      <a:lnTo>
                        <a:pt x="394" y="716"/>
                      </a:lnTo>
                      <a:lnTo>
                        <a:pt x="350" y="674"/>
                      </a:lnTo>
                      <a:lnTo>
                        <a:pt x="350" y="674"/>
                      </a:lnTo>
                      <a:lnTo>
                        <a:pt x="348" y="710"/>
                      </a:lnTo>
                      <a:lnTo>
                        <a:pt x="342" y="746"/>
                      </a:lnTo>
                      <a:lnTo>
                        <a:pt x="340" y="748"/>
                      </a:lnTo>
                      <a:lnTo>
                        <a:pt x="336" y="748"/>
                      </a:lnTo>
                      <a:lnTo>
                        <a:pt x="322" y="748"/>
                      </a:lnTo>
                      <a:lnTo>
                        <a:pt x="320" y="748"/>
                      </a:lnTo>
                      <a:lnTo>
                        <a:pt x="318" y="746"/>
                      </a:lnTo>
                      <a:lnTo>
                        <a:pt x="318" y="746"/>
                      </a:lnTo>
                      <a:lnTo>
                        <a:pt x="314" y="710"/>
                      </a:lnTo>
                      <a:lnTo>
                        <a:pt x="310" y="674"/>
                      </a:lnTo>
                      <a:lnTo>
                        <a:pt x="268" y="714"/>
                      </a:lnTo>
                      <a:lnTo>
                        <a:pt x="262" y="708"/>
                      </a:lnTo>
                      <a:lnTo>
                        <a:pt x="310" y="658"/>
                      </a:lnTo>
                      <a:lnTo>
                        <a:pt x="310" y="658"/>
                      </a:lnTo>
                      <a:lnTo>
                        <a:pt x="310" y="600"/>
                      </a:lnTo>
                      <a:lnTo>
                        <a:pt x="230" y="680"/>
                      </a:lnTo>
                      <a:lnTo>
                        <a:pt x="222" y="672"/>
                      </a:lnTo>
                      <a:lnTo>
                        <a:pt x="312" y="576"/>
                      </a:lnTo>
                      <a:lnTo>
                        <a:pt x="312" y="576"/>
                      </a:lnTo>
                      <a:lnTo>
                        <a:pt x="312" y="564"/>
                      </a:lnTo>
                      <a:lnTo>
                        <a:pt x="312" y="564"/>
                      </a:lnTo>
                      <a:lnTo>
                        <a:pt x="316" y="496"/>
                      </a:lnTo>
                      <a:lnTo>
                        <a:pt x="316" y="460"/>
                      </a:lnTo>
                      <a:lnTo>
                        <a:pt x="314" y="426"/>
                      </a:lnTo>
                      <a:lnTo>
                        <a:pt x="314" y="426"/>
                      </a:lnTo>
                      <a:lnTo>
                        <a:pt x="294" y="464"/>
                      </a:lnTo>
                      <a:lnTo>
                        <a:pt x="294" y="464"/>
                      </a:lnTo>
                      <a:lnTo>
                        <a:pt x="284" y="482"/>
                      </a:lnTo>
                      <a:lnTo>
                        <a:pt x="284" y="482"/>
                      </a:lnTo>
                      <a:lnTo>
                        <a:pt x="270" y="510"/>
                      </a:lnTo>
                      <a:lnTo>
                        <a:pt x="256" y="538"/>
                      </a:lnTo>
                      <a:lnTo>
                        <a:pt x="240" y="562"/>
                      </a:lnTo>
                      <a:lnTo>
                        <a:pt x="222" y="584"/>
                      </a:lnTo>
                      <a:lnTo>
                        <a:pt x="220" y="588"/>
                      </a:lnTo>
                      <a:lnTo>
                        <a:pt x="206" y="580"/>
                      </a:lnTo>
                      <a:lnTo>
                        <a:pt x="208" y="576"/>
                      </a:lnTo>
                      <a:lnTo>
                        <a:pt x="208" y="576"/>
                      </a:lnTo>
                      <a:lnTo>
                        <a:pt x="220" y="548"/>
                      </a:lnTo>
                      <a:lnTo>
                        <a:pt x="232" y="520"/>
                      </a:lnTo>
                      <a:lnTo>
                        <a:pt x="248" y="494"/>
                      </a:lnTo>
                      <a:lnTo>
                        <a:pt x="262" y="470"/>
                      </a:lnTo>
                      <a:lnTo>
                        <a:pt x="262" y="470"/>
                      </a:lnTo>
                      <a:lnTo>
                        <a:pt x="276" y="450"/>
                      </a:lnTo>
                      <a:lnTo>
                        <a:pt x="276" y="450"/>
                      </a:lnTo>
                      <a:lnTo>
                        <a:pt x="288" y="430"/>
                      </a:lnTo>
                      <a:lnTo>
                        <a:pt x="300" y="410"/>
                      </a:lnTo>
                      <a:lnTo>
                        <a:pt x="300" y="410"/>
                      </a:lnTo>
                      <a:lnTo>
                        <a:pt x="268" y="426"/>
                      </a:lnTo>
                      <a:lnTo>
                        <a:pt x="236" y="444"/>
                      </a:lnTo>
                      <a:lnTo>
                        <a:pt x="174" y="482"/>
                      </a:lnTo>
                      <a:lnTo>
                        <a:pt x="174" y="482"/>
                      </a:lnTo>
                      <a:lnTo>
                        <a:pt x="166" y="488"/>
                      </a:lnTo>
                      <a:lnTo>
                        <a:pt x="128" y="618"/>
                      </a:lnTo>
                      <a:lnTo>
                        <a:pt x="118" y="614"/>
                      </a:lnTo>
                      <a:lnTo>
                        <a:pt x="146" y="502"/>
                      </a:lnTo>
                      <a:lnTo>
                        <a:pt x="146" y="502"/>
                      </a:lnTo>
                      <a:lnTo>
                        <a:pt x="96" y="532"/>
                      </a:lnTo>
                      <a:lnTo>
                        <a:pt x="76" y="602"/>
                      </a:lnTo>
                      <a:lnTo>
                        <a:pt x="66" y="598"/>
                      </a:lnTo>
                      <a:lnTo>
                        <a:pt x="82" y="540"/>
                      </a:lnTo>
                      <a:lnTo>
                        <a:pt x="82" y="540"/>
                      </a:lnTo>
                      <a:lnTo>
                        <a:pt x="48" y="556"/>
                      </a:lnTo>
                      <a:lnTo>
                        <a:pt x="14" y="568"/>
                      </a:lnTo>
                      <a:lnTo>
                        <a:pt x="12" y="570"/>
                      </a:lnTo>
                      <a:lnTo>
                        <a:pt x="10" y="566"/>
                      </a:lnTo>
                      <a:lnTo>
                        <a:pt x="10" y="566"/>
                      </a:lnTo>
                      <a:lnTo>
                        <a:pt x="6" y="562"/>
                      </a:lnTo>
                      <a:lnTo>
                        <a:pt x="0" y="552"/>
                      </a:lnTo>
                      <a:lnTo>
                        <a:pt x="4" y="550"/>
                      </a:lnTo>
                      <a:lnTo>
                        <a:pt x="4" y="550"/>
                      </a:lnTo>
                      <a:lnTo>
                        <a:pt x="30" y="526"/>
                      </a:lnTo>
                      <a:lnTo>
                        <a:pt x="60" y="506"/>
                      </a:lnTo>
                      <a:lnTo>
                        <a:pt x="4" y="490"/>
                      </a:lnTo>
                      <a:lnTo>
                        <a:pt x="8" y="482"/>
                      </a:lnTo>
                      <a:lnTo>
                        <a:pt x="74" y="498"/>
                      </a:lnTo>
                      <a:lnTo>
                        <a:pt x="74" y="498"/>
                      </a:lnTo>
                      <a:lnTo>
                        <a:pt x="124" y="470"/>
                      </a:lnTo>
                      <a:lnTo>
                        <a:pt x="16" y="438"/>
                      </a:lnTo>
                      <a:lnTo>
                        <a:pt x="18" y="428"/>
                      </a:lnTo>
                      <a:lnTo>
                        <a:pt x="146" y="460"/>
                      </a:lnTo>
                      <a:lnTo>
                        <a:pt x="146" y="460"/>
                      </a:lnTo>
                      <a:lnTo>
                        <a:pt x="158" y="454"/>
                      </a:lnTo>
                      <a:lnTo>
                        <a:pt x="158" y="454"/>
                      </a:lnTo>
                      <a:lnTo>
                        <a:pt x="220" y="420"/>
                      </a:lnTo>
                      <a:lnTo>
                        <a:pt x="250" y="402"/>
                      </a:lnTo>
                      <a:lnTo>
                        <a:pt x="280" y="382"/>
                      </a:lnTo>
                      <a:lnTo>
                        <a:pt x="280" y="382"/>
                      </a:lnTo>
                      <a:lnTo>
                        <a:pt x="278" y="382"/>
                      </a:lnTo>
                      <a:lnTo>
                        <a:pt x="278" y="382"/>
                      </a:lnTo>
                      <a:lnTo>
                        <a:pt x="256" y="382"/>
                      </a:lnTo>
                      <a:lnTo>
                        <a:pt x="234" y="384"/>
                      </a:lnTo>
                      <a:lnTo>
                        <a:pt x="234" y="384"/>
                      </a:lnTo>
                      <a:lnTo>
                        <a:pt x="214" y="386"/>
                      </a:lnTo>
                      <a:lnTo>
                        <a:pt x="214" y="386"/>
                      </a:lnTo>
                      <a:lnTo>
                        <a:pt x="182" y="388"/>
                      </a:lnTo>
                      <a:lnTo>
                        <a:pt x="152" y="388"/>
                      </a:lnTo>
                      <a:lnTo>
                        <a:pt x="122" y="386"/>
                      </a:lnTo>
                      <a:lnTo>
                        <a:pt x="94" y="382"/>
                      </a:lnTo>
                      <a:lnTo>
                        <a:pt x="90" y="382"/>
                      </a:lnTo>
                      <a:lnTo>
                        <a:pt x="90" y="366"/>
                      </a:lnTo>
                      <a:lnTo>
                        <a:pt x="94" y="366"/>
                      </a:lnTo>
                      <a:lnTo>
                        <a:pt x="94" y="366"/>
                      </a:lnTo>
                      <a:lnTo>
                        <a:pt x="124" y="362"/>
                      </a:lnTo>
                      <a:lnTo>
                        <a:pt x="154" y="360"/>
                      </a:lnTo>
                      <a:lnTo>
                        <a:pt x="184" y="360"/>
                      </a:lnTo>
                      <a:lnTo>
                        <a:pt x="212" y="360"/>
                      </a:lnTo>
                      <a:lnTo>
                        <a:pt x="212" y="360"/>
                      </a:lnTo>
                      <a:lnTo>
                        <a:pt x="236" y="362"/>
                      </a:lnTo>
                      <a:lnTo>
                        <a:pt x="236" y="362"/>
                      </a:lnTo>
                      <a:lnTo>
                        <a:pt x="274" y="364"/>
                      </a:lnTo>
                      <a:lnTo>
                        <a:pt x="274" y="364"/>
                      </a:lnTo>
                      <a:lnTo>
                        <a:pt x="282" y="362"/>
                      </a:lnTo>
                      <a:lnTo>
                        <a:pt x="282" y="362"/>
                      </a:lnTo>
                      <a:lnTo>
                        <a:pt x="252" y="342"/>
                      </a:lnTo>
                      <a:lnTo>
                        <a:pt x="222" y="326"/>
                      </a:lnTo>
                      <a:lnTo>
                        <a:pt x="158" y="294"/>
                      </a:lnTo>
                      <a:lnTo>
                        <a:pt x="158" y="294"/>
                      </a:lnTo>
                      <a:lnTo>
                        <a:pt x="150" y="288"/>
                      </a:lnTo>
                      <a:lnTo>
                        <a:pt x="18" y="320"/>
                      </a:lnTo>
                      <a:lnTo>
                        <a:pt x="16" y="310"/>
                      </a:lnTo>
                      <a:lnTo>
                        <a:pt x="128" y="278"/>
                      </a:lnTo>
                      <a:lnTo>
                        <a:pt x="128" y="278"/>
                      </a:lnTo>
                      <a:lnTo>
                        <a:pt x="76" y="250"/>
                      </a:lnTo>
                      <a:lnTo>
                        <a:pt x="8" y="268"/>
                      </a:lnTo>
                      <a:lnTo>
                        <a:pt x="4" y="258"/>
                      </a:lnTo>
                      <a:lnTo>
                        <a:pt x="62" y="242"/>
                      </a:lnTo>
                      <a:lnTo>
                        <a:pt x="62" y="242"/>
                      </a:lnTo>
                      <a:lnTo>
                        <a:pt x="32" y="220"/>
                      </a:lnTo>
                      <a:lnTo>
                        <a:pt x="4" y="198"/>
                      </a:lnTo>
                      <a:lnTo>
                        <a:pt x="2" y="196"/>
                      </a:lnTo>
                      <a:lnTo>
                        <a:pt x="4" y="192"/>
                      </a:lnTo>
                      <a:lnTo>
                        <a:pt x="4" y="192"/>
                      </a:lnTo>
                      <a:lnTo>
                        <a:pt x="8" y="182"/>
                      </a:lnTo>
                      <a:lnTo>
                        <a:pt x="12" y="178"/>
                      </a:lnTo>
                      <a:lnTo>
                        <a:pt x="16" y="178"/>
                      </a:lnTo>
                      <a:lnTo>
                        <a:pt x="16" y="178"/>
                      </a:lnTo>
                      <a:lnTo>
                        <a:pt x="48" y="190"/>
                      </a:lnTo>
                      <a:lnTo>
                        <a:pt x="80" y="206"/>
                      </a:lnTo>
                      <a:lnTo>
                        <a:pt x="66" y="150"/>
                      </a:lnTo>
                      <a:lnTo>
                        <a:pt x="76" y="148"/>
                      </a:lnTo>
                      <a:lnTo>
                        <a:pt x="96" y="214"/>
                      </a:lnTo>
                      <a:lnTo>
                        <a:pt x="96" y="214"/>
                      </a:lnTo>
                      <a:lnTo>
                        <a:pt x="144" y="244"/>
                      </a:lnTo>
                      <a:lnTo>
                        <a:pt x="118" y="134"/>
                      </a:lnTo>
                      <a:lnTo>
                        <a:pt x="128" y="130"/>
                      </a:lnTo>
                      <a:lnTo>
                        <a:pt x="164" y="256"/>
                      </a:lnTo>
                      <a:lnTo>
                        <a:pt x="164" y="256"/>
                      </a:lnTo>
                      <a:lnTo>
                        <a:pt x="176" y="264"/>
                      </a:lnTo>
                      <a:lnTo>
                        <a:pt x="176" y="264"/>
                      </a:lnTo>
                      <a:lnTo>
                        <a:pt x="236" y="302"/>
                      </a:lnTo>
                      <a:lnTo>
                        <a:pt x="268" y="320"/>
                      </a:lnTo>
                      <a:lnTo>
                        <a:pt x="300" y="334"/>
                      </a:lnTo>
                      <a:lnTo>
                        <a:pt x="300" y="334"/>
                      </a:lnTo>
                      <a:lnTo>
                        <a:pt x="286" y="314"/>
                      </a:lnTo>
                      <a:lnTo>
                        <a:pt x="272" y="292"/>
                      </a:lnTo>
                      <a:lnTo>
                        <a:pt x="272" y="292"/>
                      </a:lnTo>
                      <a:lnTo>
                        <a:pt x="260" y="276"/>
                      </a:lnTo>
                      <a:lnTo>
                        <a:pt x="260" y="276"/>
                      </a:lnTo>
                      <a:lnTo>
                        <a:pt x="244" y="248"/>
                      </a:lnTo>
                      <a:lnTo>
                        <a:pt x="228" y="222"/>
                      </a:lnTo>
                      <a:lnTo>
                        <a:pt x="214" y="196"/>
                      </a:lnTo>
                      <a:lnTo>
                        <a:pt x="204" y="170"/>
                      </a:lnTo>
                      <a:lnTo>
                        <a:pt x="202" y="168"/>
                      </a:lnTo>
                      <a:lnTo>
                        <a:pt x="216" y="158"/>
                      </a:lnTo>
                      <a:lnTo>
                        <a:pt x="218" y="162"/>
                      </a:lnTo>
                      <a:lnTo>
                        <a:pt x="218" y="162"/>
                      </a:lnTo>
                      <a:lnTo>
                        <a:pt x="238" y="186"/>
                      </a:lnTo>
                      <a:lnTo>
                        <a:pt x="254" y="210"/>
                      </a:lnTo>
                      <a:lnTo>
                        <a:pt x="270" y="236"/>
                      </a:lnTo>
                      <a:lnTo>
                        <a:pt x="282" y="262"/>
                      </a:lnTo>
                      <a:lnTo>
                        <a:pt x="282" y="262"/>
                      </a:lnTo>
                      <a:lnTo>
                        <a:pt x="294" y="282"/>
                      </a:lnTo>
                      <a:lnTo>
                        <a:pt x="294" y="282"/>
                      </a:lnTo>
                      <a:lnTo>
                        <a:pt x="304" y="304"/>
                      </a:lnTo>
                      <a:lnTo>
                        <a:pt x="316" y="326"/>
                      </a:lnTo>
                      <a:lnTo>
                        <a:pt x="316" y="326"/>
                      </a:lnTo>
                      <a:lnTo>
                        <a:pt x="318" y="290"/>
                      </a:lnTo>
                      <a:lnTo>
                        <a:pt x="318" y="254"/>
                      </a:lnTo>
                      <a:lnTo>
                        <a:pt x="316" y="184"/>
                      </a:lnTo>
                      <a:lnTo>
                        <a:pt x="316" y="184"/>
                      </a:lnTo>
                      <a:lnTo>
                        <a:pt x="314" y="174"/>
                      </a:lnTo>
                      <a:lnTo>
                        <a:pt x="222" y="76"/>
                      </a:lnTo>
                      <a:lnTo>
                        <a:pt x="230" y="70"/>
                      </a:lnTo>
                      <a:lnTo>
                        <a:pt x="312" y="150"/>
                      </a:lnTo>
                      <a:lnTo>
                        <a:pt x="312" y="150"/>
                      </a:lnTo>
                      <a:lnTo>
                        <a:pt x="312" y="92"/>
                      </a:lnTo>
                      <a:lnTo>
                        <a:pt x="262" y="40"/>
                      </a:lnTo>
                      <a:lnTo>
                        <a:pt x="268" y="34"/>
                      </a:lnTo>
                      <a:lnTo>
                        <a:pt x="312" y="74"/>
                      </a:lnTo>
                      <a:lnTo>
                        <a:pt x="312" y="74"/>
                      </a:lnTo>
                      <a:lnTo>
                        <a:pt x="314" y="38"/>
                      </a:lnTo>
                      <a:lnTo>
                        <a:pt x="320" y="2"/>
                      </a:lnTo>
                      <a:lnTo>
                        <a:pt x="322" y="0"/>
                      </a:lnTo>
                      <a:lnTo>
                        <a:pt x="324" y="0"/>
                      </a:lnTo>
                      <a:lnTo>
                        <a:pt x="340" y="0"/>
                      </a:lnTo>
                      <a:lnTo>
                        <a:pt x="342" y="0"/>
                      </a:lnTo>
                      <a:lnTo>
                        <a:pt x="342" y="2"/>
                      </a:lnTo>
                      <a:lnTo>
                        <a:pt x="342" y="2"/>
                      </a:lnTo>
                      <a:lnTo>
                        <a:pt x="348" y="38"/>
                      </a:lnTo>
                      <a:lnTo>
                        <a:pt x="352" y="74"/>
                      </a:lnTo>
                      <a:lnTo>
                        <a:pt x="394" y="34"/>
                      </a:lnTo>
                      <a:lnTo>
                        <a:pt x="400" y="40"/>
                      </a:lnTo>
                      <a:lnTo>
                        <a:pt x="352" y="90"/>
                      </a:lnTo>
                      <a:lnTo>
                        <a:pt x="352" y="90"/>
                      </a:lnTo>
                      <a:lnTo>
                        <a:pt x="352" y="148"/>
                      </a:lnTo>
                      <a:lnTo>
                        <a:pt x="432" y="70"/>
                      </a:lnTo>
                      <a:lnTo>
                        <a:pt x="440" y="76"/>
                      </a:lnTo>
                      <a:lnTo>
                        <a:pt x="350" y="172"/>
                      </a:lnTo>
                      <a:lnTo>
                        <a:pt x="350" y="172"/>
                      </a:lnTo>
                      <a:lnTo>
                        <a:pt x="350" y="184"/>
                      </a:lnTo>
                      <a:lnTo>
                        <a:pt x="350" y="184"/>
                      </a:lnTo>
                      <a:lnTo>
                        <a:pt x="346" y="254"/>
                      </a:lnTo>
                      <a:lnTo>
                        <a:pt x="346" y="288"/>
                      </a:lnTo>
                      <a:lnTo>
                        <a:pt x="348" y="324"/>
                      </a:lnTo>
                      <a:lnTo>
                        <a:pt x="348" y="324"/>
                      </a:lnTo>
                      <a:lnTo>
                        <a:pt x="360" y="302"/>
                      </a:lnTo>
                      <a:lnTo>
                        <a:pt x="372" y="280"/>
                      </a:lnTo>
                      <a:lnTo>
                        <a:pt x="372" y="280"/>
                      </a:lnTo>
                      <a:lnTo>
                        <a:pt x="380" y="262"/>
                      </a:lnTo>
                      <a:lnTo>
                        <a:pt x="380" y="262"/>
                      </a:lnTo>
                      <a:lnTo>
                        <a:pt x="394" y="234"/>
                      </a:lnTo>
                      <a:lnTo>
                        <a:pt x="410" y="206"/>
                      </a:lnTo>
                      <a:lnTo>
                        <a:pt x="426" y="182"/>
                      </a:lnTo>
                      <a:lnTo>
                        <a:pt x="444" y="160"/>
                      </a:lnTo>
                      <a:lnTo>
                        <a:pt x="446" y="156"/>
                      </a:lnTo>
                      <a:lnTo>
                        <a:pt x="460" y="164"/>
                      </a:lnTo>
                      <a:lnTo>
                        <a:pt x="458" y="168"/>
                      </a:lnTo>
                      <a:lnTo>
                        <a:pt x="458" y="168"/>
                      </a:lnTo>
                      <a:lnTo>
                        <a:pt x="446" y="196"/>
                      </a:lnTo>
                      <a:lnTo>
                        <a:pt x="432" y="224"/>
                      </a:lnTo>
                      <a:lnTo>
                        <a:pt x="418" y="250"/>
                      </a:lnTo>
                      <a:lnTo>
                        <a:pt x="402" y="274"/>
                      </a:lnTo>
                      <a:lnTo>
                        <a:pt x="402" y="274"/>
                      </a:lnTo>
                      <a:lnTo>
                        <a:pt x="390" y="294"/>
                      </a:lnTo>
                      <a:lnTo>
                        <a:pt x="390" y="294"/>
                      </a:lnTo>
                      <a:lnTo>
                        <a:pt x="376" y="316"/>
                      </a:lnTo>
                      <a:lnTo>
                        <a:pt x="364" y="338"/>
                      </a:lnTo>
                      <a:lnTo>
                        <a:pt x="364" y="338"/>
                      </a:lnTo>
                      <a:lnTo>
                        <a:pt x="396" y="322"/>
                      </a:lnTo>
                      <a:lnTo>
                        <a:pt x="428" y="304"/>
                      </a:lnTo>
                      <a:lnTo>
                        <a:pt x="488" y="266"/>
                      </a:lnTo>
                      <a:lnTo>
                        <a:pt x="488" y="266"/>
                      </a:lnTo>
                      <a:lnTo>
                        <a:pt x="496" y="260"/>
                      </a:lnTo>
                      <a:lnTo>
                        <a:pt x="534" y="130"/>
                      </a:lnTo>
                      <a:lnTo>
                        <a:pt x="544" y="134"/>
                      </a:lnTo>
                      <a:lnTo>
                        <a:pt x="516" y="246"/>
                      </a:lnTo>
                      <a:lnTo>
                        <a:pt x="516" y="246"/>
                      </a:lnTo>
                      <a:lnTo>
                        <a:pt x="566" y="216"/>
                      </a:lnTo>
                      <a:lnTo>
                        <a:pt x="586" y="148"/>
                      </a:lnTo>
                      <a:lnTo>
                        <a:pt x="594" y="150"/>
                      </a:lnTo>
                      <a:lnTo>
                        <a:pt x="580" y="208"/>
                      </a:lnTo>
                      <a:lnTo>
                        <a:pt x="580" y="208"/>
                      </a:lnTo>
                      <a:lnTo>
                        <a:pt x="614" y="192"/>
                      </a:lnTo>
                      <a:lnTo>
                        <a:pt x="648" y="180"/>
                      </a:lnTo>
                      <a:lnTo>
                        <a:pt x="650" y="178"/>
                      </a:lnTo>
                      <a:lnTo>
                        <a:pt x="652" y="182"/>
                      </a:lnTo>
                      <a:lnTo>
                        <a:pt x="652" y="182"/>
                      </a:lnTo>
                      <a:lnTo>
                        <a:pt x="658" y="192"/>
                      </a:lnTo>
                      <a:lnTo>
                        <a:pt x="660" y="196"/>
                      </a:lnTo>
                      <a:lnTo>
                        <a:pt x="658" y="198"/>
                      </a:lnTo>
                      <a:lnTo>
                        <a:pt x="658" y="198"/>
                      </a:lnTo>
                      <a:lnTo>
                        <a:pt x="630" y="222"/>
                      </a:lnTo>
                      <a:lnTo>
                        <a:pt x="602" y="242"/>
                      </a:lnTo>
                      <a:lnTo>
                        <a:pt x="658" y="258"/>
                      </a:lnTo>
                      <a:lnTo>
                        <a:pt x="654" y="268"/>
                      </a:lnTo>
                      <a:lnTo>
                        <a:pt x="588" y="250"/>
                      </a:lnTo>
                      <a:lnTo>
                        <a:pt x="588" y="250"/>
                      </a:lnTo>
                      <a:lnTo>
                        <a:pt x="538" y="278"/>
                      </a:lnTo>
                      <a:lnTo>
                        <a:pt x="646" y="310"/>
                      </a:lnTo>
                      <a:lnTo>
                        <a:pt x="644" y="320"/>
                      </a:lnTo>
                      <a:lnTo>
                        <a:pt x="516" y="290"/>
                      </a:lnTo>
                      <a:lnTo>
                        <a:pt x="516" y="290"/>
                      </a:lnTo>
                      <a:lnTo>
                        <a:pt x="504" y="296"/>
                      </a:lnTo>
                      <a:lnTo>
                        <a:pt x="504" y="296"/>
                      </a:lnTo>
                      <a:lnTo>
                        <a:pt x="444" y="326"/>
                      </a:lnTo>
                      <a:lnTo>
                        <a:pt x="416" y="344"/>
                      </a:lnTo>
                      <a:lnTo>
                        <a:pt x="386" y="362"/>
                      </a:lnTo>
                      <a:lnTo>
                        <a:pt x="386" y="362"/>
                      </a:lnTo>
                      <a:lnTo>
                        <a:pt x="388" y="362"/>
                      </a:lnTo>
                      <a:lnTo>
                        <a:pt x="388" y="362"/>
                      </a:lnTo>
                      <a:lnTo>
                        <a:pt x="410" y="362"/>
                      </a:lnTo>
                      <a:lnTo>
                        <a:pt x="432" y="360"/>
                      </a:lnTo>
                      <a:lnTo>
                        <a:pt x="432" y="360"/>
                      </a:lnTo>
                      <a:lnTo>
                        <a:pt x="452" y="358"/>
                      </a:lnTo>
                      <a:lnTo>
                        <a:pt x="452" y="358"/>
                      </a:lnTo>
                      <a:lnTo>
                        <a:pt x="484" y="356"/>
                      </a:lnTo>
                      <a:lnTo>
                        <a:pt x="514" y="356"/>
                      </a:lnTo>
                      <a:lnTo>
                        <a:pt x="544" y="358"/>
                      </a:lnTo>
                      <a:lnTo>
                        <a:pt x="572" y="362"/>
                      </a:lnTo>
                      <a:lnTo>
                        <a:pt x="576" y="362"/>
                      </a:lnTo>
                      <a:lnTo>
                        <a:pt x="576" y="378"/>
                      </a:lnTo>
                      <a:lnTo>
                        <a:pt x="572" y="378"/>
                      </a:lnTo>
                      <a:lnTo>
                        <a:pt x="572" y="378"/>
                      </a:lnTo>
                      <a:lnTo>
                        <a:pt x="530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88" y="384"/>
                      </a:lnTo>
                      <a:lnTo>
                        <a:pt x="452" y="384"/>
                      </a:lnTo>
                      <a:lnTo>
                        <a:pt x="452" y="384"/>
                      </a:lnTo>
                      <a:lnTo>
                        <a:pt x="430" y="382"/>
                      </a:lnTo>
                      <a:lnTo>
                        <a:pt x="430" y="382"/>
                      </a:lnTo>
                      <a:lnTo>
                        <a:pt x="392" y="382"/>
                      </a:lnTo>
                      <a:lnTo>
                        <a:pt x="392" y="382"/>
                      </a:lnTo>
                      <a:lnTo>
                        <a:pt x="374" y="382"/>
                      </a:lnTo>
                      <a:lnTo>
                        <a:pt x="374" y="382"/>
                      </a:lnTo>
                      <a:lnTo>
                        <a:pt x="406" y="402"/>
                      </a:lnTo>
                      <a:lnTo>
                        <a:pt x="438" y="422"/>
                      </a:lnTo>
                      <a:lnTo>
                        <a:pt x="470" y="440"/>
                      </a:lnTo>
                      <a:lnTo>
                        <a:pt x="502" y="456"/>
                      </a:lnTo>
                      <a:lnTo>
                        <a:pt x="502" y="456"/>
                      </a:lnTo>
                      <a:lnTo>
                        <a:pt x="512" y="460"/>
                      </a:lnTo>
                      <a:lnTo>
                        <a:pt x="644" y="428"/>
                      </a:lnTo>
                      <a:lnTo>
                        <a:pt x="646" y="438"/>
                      </a:lnTo>
                      <a:lnTo>
                        <a:pt x="534" y="470"/>
                      </a:lnTo>
                      <a:lnTo>
                        <a:pt x="534" y="470"/>
                      </a:lnTo>
                      <a:lnTo>
                        <a:pt x="586" y="498"/>
                      </a:lnTo>
                      <a:lnTo>
                        <a:pt x="654" y="482"/>
                      </a:lnTo>
                      <a:lnTo>
                        <a:pt x="658" y="490"/>
                      </a:lnTo>
                      <a:lnTo>
                        <a:pt x="600" y="508"/>
                      </a:lnTo>
                      <a:lnTo>
                        <a:pt x="600" y="508"/>
                      </a:lnTo>
                      <a:lnTo>
                        <a:pt x="630" y="528"/>
                      </a:lnTo>
                      <a:lnTo>
                        <a:pt x="658" y="550"/>
                      </a:lnTo>
                      <a:lnTo>
                        <a:pt x="660" y="55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solidFill>
                    <a:srgbClr val="FEFFFF">
                      <a:alpha val="5000"/>
                    </a:srgbClr>
                  </a:solidFill>
                </a:ln>
                <a:effectLst>
                  <a:glow rad="101600">
                    <a:srgbClr val="FEFEFE">
                      <a:alpha val="7000"/>
                    </a:srgbClr>
                  </a:glow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8" name="Freeform 37"/>
                <p:cNvSpPr>
                  <a:spLocks noChangeAspect="1" noEditPoints="1"/>
                </p:cNvSpPr>
                <p:nvPr/>
              </p:nvSpPr>
              <p:spPr bwMode="auto">
                <a:xfrm rot="1068398">
                  <a:off x="7584101" y="5390385"/>
                  <a:ext cx="1184990" cy="1349332"/>
                </a:xfrm>
                <a:custGeom>
                  <a:avLst/>
                  <a:gdLst>
                    <a:gd name="T0" fmla="*/ 810 w 822"/>
                    <a:gd name="T1" fmla="*/ 600 h 936"/>
                    <a:gd name="T2" fmla="*/ 784 w 822"/>
                    <a:gd name="T3" fmla="*/ 560 h 936"/>
                    <a:gd name="T4" fmla="*/ 684 w 822"/>
                    <a:gd name="T5" fmla="*/ 478 h 936"/>
                    <a:gd name="T6" fmla="*/ 684 w 822"/>
                    <a:gd name="T7" fmla="*/ 452 h 936"/>
                    <a:gd name="T8" fmla="*/ 782 w 822"/>
                    <a:gd name="T9" fmla="*/ 366 h 936"/>
                    <a:gd name="T10" fmla="*/ 808 w 822"/>
                    <a:gd name="T11" fmla="*/ 326 h 936"/>
                    <a:gd name="T12" fmla="*/ 810 w 822"/>
                    <a:gd name="T13" fmla="*/ 220 h 936"/>
                    <a:gd name="T14" fmla="*/ 700 w 822"/>
                    <a:gd name="T15" fmla="*/ 280 h 936"/>
                    <a:gd name="T16" fmla="*/ 644 w 822"/>
                    <a:gd name="T17" fmla="*/ 312 h 936"/>
                    <a:gd name="T18" fmla="*/ 554 w 822"/>
                    <a:gd name="T19" fmla="*/ 232 h 936"/>
                    <a:gd name="T20" fmla="*/ 526 w 822"/>
                    <a:gd name="T21" fmla="*/ 260 h 936"/>
                    <a:gd name="T22" fmla="*/ 498 w 822"/>
                    <a:gd name="T23" fmla="*/ 80 h 936"/>
                    <a:gd name="T24" fmla="*/ 476 w 822"/>
                    <a:gd name="T25" fmla="*/ 38 h 936"/>
                    <a:gd name="T26" fmla="*/ 396 w 822"/>
                    <a:gd name="T27" fmla="*/ 94 h 936"/>
                    <a:gd name="T28" fmla="*/ 396 w 822"/>
                    <a:gd name="T29" fmla="*/ 154 h 936"/>
                    <a:gd name="T30" fmla="*/ 392 w 822"/>
                    <a:gd name="T31" fmla="*/ 352 h 936"/>
                    <a:gd name="T32" fmla="*/ 288 w 822"/>
                    <a:gd name="T33" fmla="*/ 252 h 936"/>
                    <a:gd name="T34" fmla="*/ 322 w 822"/>
                    <a:gd name="T35" fmla="*/ 392 h 936"/>
                    <a:gd name="T36" fmla="*/ 146 w 822"/>
                    <a:gd name="T37" fmla="*/ 294 h 936"/>
                    <a:gd name="T38" fmla="*/ 92 w 822"/>
                    <a:gd name="T39" fmla="*/ 264 h 936"/>
                    <a:gd name="T40" fmla="*/ 6 w 822"/>
                    <a:gd name="T41" fmla="*/ 312 h 936"/>
                    <a:gd name="T42" fmla="*/ 32 w 822"/>
                    <a:gd name="T43" fmla="*/ 352 h 936"/>
                    <a:gd name="T44" fmla="*/ 176 w 822"/>
                    <a:gd name="T45" fmla="*/ 462 h 936"/>
                    <a:gd name="T46" fmla="*/ 136 w 822"/>
                    <a:gd name="T47" fmla="*/ 472 h 936"/>
                    <a:gd name="T48" fmla="*/ 158 w 822"/>
                    <a:gd name="T49" fmla="*/ 592 h 936"/>
                    <a:gd name="T50" fmla="*/ 104 w 822"/>
                    <a:gd name="T51" fmla="*/ 626 h 936"/>
                    <a:gd name="T52" fmla="*/ 0 w 822"/>
                    <a:gd name="T53" fmla="*/ 688 h 936"/>
                    <a:gd name="T54" fmla="*/ 94 w 822"/>
                    <a:gd name="T55" fmla="*/ 744 h 936"/>
                    <a:gd name="T56" fmla="*/ 142 w 822"/>
                    <a:gd name="T57" fmla="*/ 742 h 936"/>
                    <a:gd name="T58" fmla="*/ 262 w 822"/>
                    <a:gd name="T59" fmla="*/ 696 h 936"/>
                    <a:gd name="T60" fmla="*/ 284 w 822"/>
                    <a:gd name="T61" fmla="*/ 708 h 936"/>
                    <a:gd name="T62" fmla="*/ 310 w 822"/>
                    <a:gd name="T63" fmla="*/ 836 h 936"/>
                    <a:gd name="T64" fmla="*/ 332 w 822"/>
                    <a:gd name="T65" fmla="*/ 878 h 936"/>
                    <a:gd name="T66" fmla="*/ 422 w 822"/>
                    <a:gd name="T67" fmla="*/ 936 h 936"/>
                    <a:gd name="T68" fmla="*/ 426 w 822"/>
                    <a:gd name="T69" fmla="*/ 808 h 936"/>
                    <a:gd name="T70" fmla="*/ 426 w 822"/>
                    <a:gd name="T71" fmla="*/ 742 h 936"/>
                    <a:gd name="T72" fmla="*/ 540 w 822"/>
                    <a:gd name="T73" fmla="*/ 706 h 936"/>
                    <a:gd name="T74" fmla="*/ 530 w 822"/>
                    <a:gd name="T75" fmla="*/ 666 h 936"/>
                    <a:gd name="T76" fmla="*/ 700 w 822"/>
                    <a:gd name="T77" fmla="*/ 734 h 936"/>
                    <a:gd name="T78" fmla="*/ 746 w 822"/>
                    <a:gd name="T79" fmla="*/ 736 h 936"/>
                    <a:gd name="T80" fmla="*/ 306 w 822"/>
                    <a:gd name="T81" fmla="*/ 494 h 936"/>
                    <a:gd name="T82" fmla="*/ 302 w 822"/>
                    <a:gd name="T83" fmla="*/ 450 h 936"/>
                    <a:gd name="T84" fmla="*/ 306 w 822"/>
                    <a:gd name="T85" fmla="*/ 494 h 936"/>
                    <a:gd name="T86" fmla="*/ 488 w 822"/>
                    <a:gd name="T87" fmla="*/ 388 h 936"/>
                    <a:gd name="T88" fmla="*/ 438 w 822"/>
                    <a:gd name="T89" fmla="*/ 360 h 936"/>
                    <a:gd name="T90" fmla="*/ 382 w 822"/>
                    <a:gd name="T91" fmla="*/ 360 h 936"/>
                    <a:gd name="T92" fmla="*/ 334 w 822"/>
                    <a:gd name="T93" fmla="*/ 388 h 936"/>
                    <a:gd name="T94" fmla="*/ 334 w 822"/>
                    <a:gd name="T95" fmla="*/ 542 h 936"/>
                    <a:gd name="T96" fmla="*/ 382 w 822"/>
                    <a:gd name="T97" fmla="*/ 570 h 936"/>
                    <a:gd name="T98" fmla="*/ 396 w 822"/>
                    <a:gd name="T99" fmla="*/ 540 h 936"/>
                    <a:gd name="T100" fmla="*/ 346 w 822"/>
                    <a:gd name="T101" fmla="*/ 508 h 936"/>
                    <a:gd name="T102" fmla="*/ 334 w 822"/>
                    <a:gd name="T103" fmla="*/ 464 h 936"/>
                    <a:gd name="T104" fmla="*/ 356 w 822"/>
                    <a:gd name="T105" fmla="*/ 410 h 936"/>
                    <a:gd name="T106" fmla="*/ 410 w 822"/>
                    <a:gd name="T107" fmla="*/ 388 h 936"/>
                    <a:gd name="T108" fmla="*/ 454 w 822"/>
                    <a:gd name="T109" fmla="*/ 400 h 936"/>
                    <a:gd name="T110" fmla="*/ 486 w 822"/>
                    <a:gd name="T111" fmla="*/ 450 h 936"/>
                    <a:gd name="T112" fmla="*/ 482 w 822"/>
                    <a:gd name="T113" fmla="*/ 494 h 936"/>
                    <a:gd name="T114" fmla="*/ 440 w 822"/>
                    <a:gd name="T115" fmla="*/ 536 h 936"/>
                    <a:gd name="T116" fmla="*/ 522 w 822"/>
                    <a:gd name="T117" fmla="*/ 656 h 936"/>
                    <a:gd name="T118" fmla="*/ 466 w 822"/>
                    <a:gd name="T119" fmla="*/ 560 h 936"/>
                    <a:gd name="T120" fmla="*/ 516 w 822"/>
                    <a:gd name="T121" fmla="*/ 436 h 936"/>
                    <a:gd name="T122" fmla="*/ 520 w 822"/>
                    <a:gd name="T123" fmla="*/ 480 h 936"/>
                    <a:gd name="T124" fmla="*/ 516 w 822"/>
                    <a:gd name="T125" fmla="*/ 43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2" h="936">
                      <a:moveTo>
                        <a:pt x="822" y="688"/>
                      </a:moveTo>
                      <a:lnTo>
                        <a:pt x="740" y="638"/>
                      </a:lnTo>
                      <a:lnTo>
                        <a:pt x="814" y="618"/>
                      </a:lnTo>
                      <a:lnTo>
                        <a:pt x="810" y="600"/>
                      </a:lnTo>
                      <a:lnTo>
                        <a:pt x="714" y="624"/>
                      </a:lnTo>
                      <a:lnTo>
                        <a:pt x="688" y="606"/>
                      </a:lnTo>
                      <a:lnTo>
                        <a:pt x="790" y="578"/>
                      </a:lnTo>
                      <a:lnTo>
                        <a:pt x="784" y="560"/>
                      </a:lnTo>
                      <a:lnTo>
                        <a:pt x="660" y="590"/>
                      </a:lnTo>
                      <a:lnTo>
                        <a:pt x="518" y="504"/>
                      </a:lnTo>
                      <a:lnTo>
                        <a:pt x="646" y="468"/>
                      </a:lnTo>
                      <a:lnTo>
                        <a:pt x="684" y="478"/>
                      </a:lnTo>
                      <a:lnTo>
                        <a:pt x="686" y="472"/>
                      </a:lnTo>
                      <a:lnTo>
                        <a:pt x="656" y="464"/>
                      </a:lnTo>
                      <a:lnTo>
                        <a:pt x="686" y="456"/>
                      </a:lnTo>
                      <a:lnTo>
                        <a:pt x="684" y="452"/>
                      </a:lnTo>
                      <a:lnTo>
                        <a:pt x="646" y="462"/>
                      </a:lnTo>
                      <a:lnTo>
                        <a:pt x="518" y="426"/>
                      </a:lnTo>
                      <a:lnTo>
                        <a:pt x="662" y="338"/>
                      </a:lnTo>
                      <a:lnTo>
                        <a:pt x="782" y="366"/>
                      </a:lnTo>
                      <a:lnTo>
                        <a:pt x="788" y="348"/>
                      </a:lnTo>
                      <a:lnTo>
                        <a:pt x="690" y="320"/>
                      </a:lnTo>
                      <a:lnTo>
                        <a:pt x="718" y="304"/>
                      </a:lnTo>
                      <a:lnTo>
                        <a:pt x="808" y="326"/>
                      </a:lnTo>
                      <a:lnTo>
                        <a:pt x="812" y="310"/>
                      </a:lnTo>
                      <a:lnTo>
                        <a:pt x="742" y="290"/>
                      </a:lnTo>
                      <a:lnTo>
                        <a:pt x="822" y="242"/>
                      </a:lnTo>
                      <a:lnTo>
                        <a:pt x="810" y="220"/>
                      </a:lnTo>
                      <a:lnTo>
                        <a:pt x="726" y="266"/>
                      </a:lnTo>
                      <a:lnTo>
                        <a:pt x="744" y="192"/>
                      </a:lnTo>
                      <a:lnTo>
                        <a:pt x="728" y="186"/>
                      </a:lnTo>
                      <a:lnTo>
                        <a:pt x="700" y="280"/>
                      </a:lnTo>
                      <a:lnTo>
                        <a:pt x="672" y="296"/>
                      </a:lnTo>
                      <a:lnTo>
                        <a:pt x="698" y="194"/>
                      </a:lnTo>
                      <a:lnTo>
                        <a:pt x="680" y="188"/>
                      </a:lnTo>
                      <a:lnTo>
                        <a:pt x="644" y="312"/>
                      </a:lnTo>
                      <a:lnTo>
                        <a:pt x="498" y="392"/>
                      </a:lnTo>
                      <a:lnTo>
                        <a:pt x="530" y="262"/>
                      </a:lnTo>
                      <a:lnTo>
                        <a:pt x="558" y="234"/>
                      </a:lnTo>
                      <a:lnTo>
                        <a:pt x="554" y="232"/>
                      </a:lnTo>
                      <a:lnTo>
                        <a:pt x="534" y="252"/>
                      </a:lnTo>
                      <a:lnTo>
                        <a:pt x="540" y="222"/>
                      </a:lnTo>
                      <a:lnTo>
                        <a:pt x="536" y="222"/>
                      </a:lnTo>
                      <a:lnTo>
                        <a:pt x="526" y="260"/>
                      </a:lnTo>
                      <a:lnTo>
                        <a:pt x="430" y="352"/>
                      </a:lnTo>
                      <a:lnTo>
                        <a:pt x="426" y="182"/>
                      </a:lnTo>
                      <a:lnTo>
                        <a:pt x="512" y="94"/>
                      </a:lnTo>
                      <a:lnTo>
                        <a:pt x="498" y="80"/>
                      </a:lnTo>
                      <a:lnTo>
                        <a:pt x="426" y="150"/>
                      </a:lnTo>
                      <a:lnTo>
                        <a:pt x="426" y="118"/>
                      </a:lnTo>
                      <a:lnTo>
                        <a:pt x="490" y="52"/>
                      </a:lnTo>
                      <a:lnTo>
                        <a:pt x="476" y="38"/>
                      </a:lnTo>
                      <a:lnTo>
                        <a:pt x="424" y="90"/>
                      </a:lnTo>
                      <a:lnTo>
                        <a:pt x="422" y="0"/>
                      </a:lnTo>
                      <a:lnTo>
                        <a:pt x="398" y="0"/>
                      </a:lnTo>
                      <a:lnTo>
                        <a:pt x="396" y="94"/>
                      </a:lnTo>
                      <a:lnTo>
                        <a:pt x="340" y="40"/>
                      </a:lnTo>
                      <a:lnTo>
                        <a:pt x="328" y="52"/>
                      </a:lnTo>
                      <a:lnTo>
                        <a:pt x="396" y="122"/>
                      </a:lnTo>
                      <a:lnTo>
                        <a:pt x="396" y="154"/>
                      </a:lnTo>
                      <a:lnTo>
                        <a:pt x="318" y="80"/>
                      </a:lnTo>
                      <a:lnTo>
                        <a:pt x="306" y="94"/>
                      </a:lnTo>
                      <a:lnTo>
                        <a:pt x="394" y="186"/>
                      </a:lnTo>
                      <a:lnTo>
                        <a:pt x="392" y="352"/>
                      </a:lnTo>
                      <a:lnTo>
                        <a:pt x="296" y="260"/>
                      </a:lnTo>
                      <a:lnTo>
                        <a:pt x="284" y="222"/>
                      </a:lnTo>
                      <a:lnTo>
                        <a:pt x="280" y="222"/>
                      </a:lnTo>
                      <a:lnTo>
                        <a:pt x="288" y="252"/>
                      </a:lnTo>
                      <a:lnTo>
                        <a:pt x="266" y="232"/>
                      </a:lnTo>
                      <a:lnTo>
                        <a:pt x="262" y="234"/>
                      </a:lnTo>
                      <a:lnTo>
                        <a:pt x="290" y="262"/>
                      </a:lnTo>
                      <a:lnTo>
                        <a:pt x="322" y="392"/>
                      </a:lnTo>
                      <a:lnTo>
                        <a:pt x="174" y="310"/>
                      </a:lnTo>
                      <a:lnTo>
                        <a:pt x="140" y="192"/>
                      </a:lnTo>
                      <a:lnTo>
                        <a:pt x="122" y="196"/>
                      </a:lnTo>
                      <a:lnTo>
                        <a:pt x="146" y="294"/>
                      </a:lnTo>
                      <a:lnTo>
                        <a:pt x="118" y="280"/>
                      </a:lnTo>
                      <a:lnTo>
                        <a:pt x="92" y="190"/>
                      </a:lnTo>
                      <a:lnTo>
                        <a:pt x="74" y="194"/>
                      </a:lnTo>
                      <a:lnTo>
                        <a:pt x="92" y="264"/>
                      </a:lnTo>
                      <a:lnTo>
                        <a:pt x="12" y="220"/>
                      </a:lnTo>
                      <a:lnTo>
                        <a:pt x="0" y="242"/>
                      </a:lnTo>
                      <a:lnTo>
                        <a:pt x="82" y="290"/>
                      </a:lnTo>
                      <a:lnTo>
                        <a:pt x="6" y="312"/>
                      </a:lnTo>
                      <a:lnTo>
                        <a:pt x="12" y="330"/>
                      </a:lnTo>
                      <a:lnTo>
                        <a:pt x="106" y="306"/>
                      </a:lnTo>
                      <a:lnTo>
                        <a:pt x="134" y="322"/>
                      </a:lnTo>
                      <a:lnTo>
                        <a:pt x="32" y="352"/>
                      </a:lnTo>
                      <a:lnTo>
                        <a:pt x="36" y="370"/>
                      </a:lnTo>
                      <a:lnTo>
                        <a:pt x="162" y="340"/>
                      </a:lnTo>
                      <a:lnTo>
                        <a:pt x="304" y="424"/>
                      </a:lnTo>
                      <a:lnTo>
                        <a:pt x="176" y="462"/>
                      </a:lnTo>
                      <a:lnTo>
                        <a:pt x="138" y="452"/>
                      </a:lnTo>
                      <a:lnTo>
                        <a:pt x="136" y="456"/>
                      </a:lnTo>
                      <a:lnTo>
                        <a:pt x="164" y="464"/>
                      </a:lnTo>
                      <a:lnTo>
                        <a:pt x="136" y="472"/>
                      </a:lnTo>
                      <a:lnTo>
                        <a:pt x="138" y="478"/>
                      </a:lnTo>
                      <a:lnTo>
                        <a:pt x="176" y="468"/>
                      </a:lnTo>
                      <a:lnTo>
                        <a:pt x="302" y="504"/>
                      </a:lnTo>
                      <a:lnTo>
                        <a:pt x="158" y="592"/>
                      </a:lnTo>
                      <a:lnTo>
                        <a:pt x="38" y="562"/>
                      </a:lnTo>
                      <a:lnTo>
                        <a:pt x="34" y="580"/>
                      </a:lnTo>
                      <a:lnTo>
                        <a:pt x="130" y="608"/>
                      </a:lnTo>
                      <a:lnTo>
                        <a:pt x="104" y="626"/>
                      </a:lnTo>
                      <a:lnTo>
                        <a:pt x="14" y="604"/>
                      </a:lnTo>
                      <a:lnTo>
                        <a:pt x="8" y="620"/>
                      </a:lnTo>
                      <a:lnTo>
                        <a:pt x="78" y="640"/>
                      </a:lnTo>
                      <a:lnTo>
                        <a:pt x="0" y="688"/>
                      </a:lnTo>
                      <a:lnTo>
                        <a:pt x="12" y="710"/>
                      </a:lnTo>
                      <a:lnTo>
                        <a:pt x="96" y="664"/>
                      </a:lnTo>
                      <a:lnTo>
                        <a:pt x="76" y="738"/>
                      </a:lnTo>
                      <a:lnTo>
                        <a:pt x="94" y="744"/>
                      </a:lnTo>
                      <a:lnTo>
                        <a:pt x="122" y="648"/>
                      </a:lnTo>
                      <a:lnTo>
                        <a:pt x="150" y="634"/>
                      </a:lnTo>
                      <a:lnTo>
                        <a:pt x="124" y="736"/>
                      </a:lnTo>
                      <a:lnTo>
                        <a:pt x="142" y="742"/>
                      </a:lnTo>
                      <a:lnTo>
                        <a:pt x="178" y="618"/>
                      </a:lnTo>
                      <a:lnTo>
                        <a:pt x="322" y="538"/>
                      </a:lnTo>
                      <a:lnTo>
                        <a:pt x="290" y="666"/>
                      </a:lnTo>
                      <a:lnTo>
                        <a:pt x="262" y="696"/>
                      </a:lnTo>
                      <a:lnTo>
                        <a:pt x="266" y="698"/>
                      </a:lnTo>
                      <a:lnTo>
                        <a:pt x="288" y="678"/>
                      </a:lnTo>
                      <a:lnTo>
                        <a:pt x="280" y="706"/>
                      </a:lnTo>
                      <a:lnTo>
                        <a:pt x="284" y="708"/>
                      </a:lnTo>
                      <a:lnTo>
                        <a:pt x="296" y="670"/>
                      </a:lnTo>
                      <a:lnTo>
                        <a:pt x="390" y="578"/>
                      </a:lnTo>
                      <a:lnTo>
                        <a:pt x="394" y="746"/>
                      </a:lnTo>
                      <a:lnTo>
                        <a:pt x="310" y="836"/>
                      </a:lnTo>
                      <a:lnTo>
                        <a:pt x="322" y="850"/>
                      </a:lnTo>
                      <a:lnTo>
                        <a:pt x="396" y="780"/>
                      </a:lnTo>
                      <a:lnTo>
                        <a:pt x="396" y="812"/>
                      </a:lnTo>
                      <a:lnTo>
                        <a:pt x="332" y="878"/>
                      </a:lnTo>
                      <a:lnTo>
                        <a:pt x="344" y="890"/>
                      </a:lnTo>
                      <a:lnTo>
                        <a:pt x="396" y="842"/>
                      </a:lnTo>
                      <a:lnTo>
                        <a:pt x="398" y="936"/>
                      </a:lnTo>
                      <a:lnTo>
                        <a:pt x="422" y="936"/>
                      </a:lnTo>
                      <a:lnTo>
                        <a:pt x="424" y="838"/>
                      </a:lnTo>
                      <a:lnTo>
                        <a:pt x="480" y="892"/>
                      </a:lnTo>
                      <a:lnTo>
                        <a:pt x="494" y="878"/>
                      </a:lnTo>
                      <a:lnTo>
                        <a:pt x="426" y="808"/>
                      </a:lnTo>
                      <a:lnTo>
                        <a:pt x="426" y="776"/>
                      </a:lnTo>
                      <a:lnTo>
                        <a:pt x="502" y="850"/>
                      </a:lnTo>
                      <a:lnTo>
                        <a:pt x="516" y="836"/>
                      </a:lnTo>
                      <a:lnTo>
                        <a:pt x="426" y="742"/>
                      </a:lnTo>
                      <a:lnTo>
                        <a:pt x="430" y="578"/>
                      </a:lnTo>
                      <a:lnTo>
                        <a:pt x="526" y="670"/>
                      </a:lnTo>
                      <a:lnTo>
                        <a:pt x="536" y="708"/>
                      </a:lnTo>
                      <a:lnTo>
                        <a:pt x="540" y="706"/>
                      </a:lnTo>
                      <a:lnTo>
                        <a:pt x="534" y="678"/>
                      </a:lnTo>
                      <a:lnTo>
                        <a:pt x="554" y="698"/>
                      </a:lnTo>
                      <a:lnTo>
                        <a:pt x="558" y="696"/>
                      </a:lnTo>
                      <a:lnTo>
                        <a:pt x="530" y="666"/>
                      </a:lnTo>
                      <a:lnTo>
                        <a:pt x="498" y="538"/>
                      </a:lnTo>
                      <a:lnTo>
                        <a:pt x="646" y="620"/>
                      </a:lnTo>
                      <a:lnTo>
                        <a:pt x="682" y="738"/>
                      </a:lnTo>
                      <a:lnTo>
                        <a:pt x="700" y="734"/>
                      </a:lnTo>
                      <a:lnTo>
                        <a:pt x="674" y="636"/>
                      </a:lnTo>
                      <a:lnTo>
                        <a:pt x="704" y="650"/>
                      </a:lnTo>
                      <a:lnTo>
                        <a:pt x="730" y="740"/>
                      </a:lnTo>
                      <a:lnTo>
                        <a:pt x="746" y="736"/>
                      </a:lnTo>
                      <a:lnTo>
                        <a:pt x="728" y="664"/>
                      </a:lnTo>
                      <a:lnTo>
                        <a:pt x="810" y="710"/>
                      </a:lnTo>
                      <a:lnTo>
                        <a:pt x="822" y="688"/>
                      </a:lnTo>
                      <a:close/>
                      <a:moveTo>
                        <a:pt x="306" y="494"/>
                      </a:moveTo>
                      <a:lnTo>
                        <a:pt x="188" y="464"/>
                      </a:lnTo>
                      <a:lnTo>
                        <a:pt x="306" y="436"/>
                      </a:lnTo>
                      <a:lnTo>
                        <a:pt x="306" y="436"/>
                      </a:lnTo>
                      <a:lnTo>
                        <a:pt x="302" y="450"/>
                      </a:lnTo>
                      <a:lnTo>
                        <a:pt x="302" y="464"/>
                      </a:lnTo>
                      <a:lnTo>
                        <a:pt x="302" y="464"/>
                      </a:lnTo>
                      <a:lnTo>
                        <a:pt x="302" y="480"/>
                      </a:lnTo>
                      <a:lnTo>
                        <a:pt x="306" y="494"/>
                      </a:lnTo>
                      <a:lnTo>
                        <a:pt x="306" y="494"/>
                      </a:lnTo>
                      <a:close/>
                      <a:moveTo>
                        <a:pt x="522" y="272"/>
                      </a:moveTo>
                      <a:lnTo>
                        <a:pt x="488" y="388"/>
                      </a:lnTo>
                      <a:lnTo>
                        <a:pt x="488" y="388"/>
                      </a:lnTo>
                      <a:lnTo>
                        <a:pt x="478" y="378"/>
                      </a:lnTo>
                      <a:lnTo>
                        <a:pt x="466" y="370"/>
                      </a:lnTo>
                      <a:lnTo>
                        <a:pt x="452" y="364"/>
                      </a:lnTo>
                      <a:lnTo>
                        <a:pt x="438" y="360"/>
                      </a:lnTo>
                      <a:lnTo>
                        <a:pt x="522" y="272"/>
                      </a:lnTo>
                      <a:close/>
                      <a:moveTo>
                        <a:pt x="300" y="272"/>
                      </a:moveTo>
                      <a:lnTo>
                        <a:pt x="382" y="360"/>
                      </a:lnTo>
                      <a:lnTo>
                        <a:pt x="382" y="360"/>
                      </a:lnTo>
                      <a:lnTo>
                        <a:pt x="368" y="364"/>
                      </a:lnTo>
                      <a:lnTo>
                        <a:pt x="356" y="370"/>
                      </a:lnTo>
                      <a:lnTo>
                        <a:pt x="344" y="378"/>
                      </a:lnTo>
                      <a:lnTo>
                        <a:pt x="334" y="388"/>
                      </a:lnTo>
                      <a:lnTo>
                        <a:pt x="300" y="272"/>
                      </a:lnTo>
                      <a:close/>
                      <a:moveTo>
                        <a:pt x="300" y="656"/>
                      </a:moveTo>
                      <a:lnTo>
                        <a:pt x="334" y="542"/>
                      </a:lnTo>
                      <a:lnTo>
                        <a:pt x="334" y="542"/>
                      </a:lnTo>
                      <a:lnTo>
                        <a:pt x="344" y="552"/>
                      </a:lnTo>
                      <a:lnTo>
                        <a:pt x="356" y="560"/>
                      </a:lnTo>
                      <a:lnTo>
                        <a:pt x="368" y="566"/>
                      </a:lnTo>
                      <a:lnTo>
                        <a:pt x="382" y="570"/>
                      </a:lnTo>
                      <a:lnTo>
                        <a:pt x="300" y="656"/>
                      </a:lnTo>
                      <a:close/>
                      <a:moveTo>
                        <a:pt x="410" y="542"/>
                      </a:moveTo>
                      <a:lnTo>
                        <a:pt x="410" y="542"/>
                      </a:lnTo>
                      <a:lnTo>
                        <a:pt x="396" y="540"/>
                      </a:lnTo>
                      <a:lnTo>
                        <a:pt x="380" y="536"/>
                      </a:lnTo>
                      <a:lnTo>
                        <a:pt x="368" y="528"/>
                      </a:lnTo>
                      <a:lnTo>
                        <a:pt x="356" y="520"/>
                      </a:lnTo>
                      <a:lnTo>
                        <a:pt x="346" y="508"/>
                      </a:lnTo>
                      <a:lnTo>
                        <a:pt x="340" y="494"/>
                      </a:lnTo>
                      <a:lnTo>
                        <a:pt x="336" y="480"/>
                      </a:lnTo>
                      <a:lnTo>
                        <a:pt x="334" y="464"/>
                      </a:lnTo>
                      <a:lnTo>
                        <a:pt x="334" y="464"/>
                      </a:lnTo>
                      <a:lnTo>
                        <a:pt x="336" y="450"/>
                      </a:lnTo>
                      <a:lnTo>
                        <a:pt x="340" y="434"/>
                      </a:lnTo>
                      <a:lnTo>
                        <a:pt x="346" y="422"/>
                      </a:lnTo>
                      <a:lnTo>
                        <a:pt x="356" y="410"/>
                      </a:lnTo>
                      <a:lnTo>
                        <a:pt x="368" y="400"/>
                      </a:lnTo>
                      <a:lnTo>
                        <a:pt x="380" y="394"/>
                      </a:lnTo>
                      <a:lnTo>
                        <a:pt x="396" y="390"/>
                      </a:lnTo>
                      <a:lnTo>
                        <a:pt x="410" y="388"/>
                      </a:lnTo>
                      <a:lnTo>
                        <a:pt x="410" y="388"/>
                      </a:lnTo>
                      <a:lnTo>
                        <a:pt x="426" y="390"/>
                      </a:lnTo>
                      <a:lnTo>
                        <a:pt x="440" y="394"/>
                      </a:lnTo>
                      <a:lnTo>
                        <a:pt x="454" y="400"/>
                      </a:lnTo>
                      <a:lnTo>
                        <a:pt x="466" y="410"/>
                      </a:lnTo>
                      <a:lnTo>
                        <a:pt x="474" y="422"/>
                      </a:lnTo>
                      <a:lnTo>
                        <a:pt x="482" y="434"/>
                      </a:lnTo>
                      <a:lnTo>
                        <a:pt x="486" y="450"/>
                      </a:lnTo>
                      <a:lnTo>
                        <a:pt x="488" y="464"/>
                      </a:lnTo>
                      <a:lnTo>
                        <a:pt x="488" y="464"/>
                      </a:lnTo>
                      <a:lnTo>
                        <a:pt x="486" y="480"/>
                      </a:lnTo>
                      <a:lnTo>
                        <a:pt x="482" y="494"/>
                      </a:lnTo>
                      <a:lnTo>
                        <a:pt x="474" y="508"/>
                      </a:lnTo>
                      <a:lnTo>
                        <a:pt x="466" y="520"/>
                      </a:lnTo>
                      <a:lnTo>
                        <a:pt x="454" y="528"/>
                      </a:lnTo>
                      <a:lnTo>
                        <a:pt x="440" y="536"/>
                      </a:lnTo>
                      <a:lnTo>
                        <a:pt x="426" y="540"/>
                      </a:lnTo>
                      <a:lnTo>
                        <a:pt x="410" y="542"/>
                      </a:lnTo>
                      <a:lnTo>
                        <a:pt x="410" y="542"/>
                      </a:lnTo>
                      <a:close/>
                      <a:moveTo>
                        <a:pt x="522" y="656"/>
                      </a:moveTo>
                      <a:lnTo>
                        <a:pt x="438" y="570"/>
                      </a:lnTo>
                      <a:lnTo>
                        <a:pt x="438" y="570"/>
                      </a:lnTo>
                      <a:lnTo>
                        <a:pt x="452" y="566"/>
                      </a:lnTo>
                      <a:lnTo>
                        <a:pt x="466" y="560"/>
                      </a:lnTo>
                      <a:lnTo>
                        <a:pt x="478" y="552"/>
                      </a:lnTo>
                      <a:lnTo>
                        <a:pt x="488" y="542"/>
                      </a:lnTo>
                      <a:lnTo>
                        <a:pt x="522" y="656"/>
                      </a:lnTo>
                      <a:close/>
                      <a:moveTo>
                        <a:pt x="516" y="436"/>
                      </a:moveTo>
                      <a:lnTo>
                        <a:pt x="632" y="464"/>
                      </a:lnTo>
                      <a:lnTo>
                        <a:pt x="516" y="494"/>
                      </a:lnTo>
                      <a:lnTo>
                        <a:pt x="516" y="494"/>
                      </a:lnTo>
                      <a:lnTo>
                        <a:pt x="520" y="480"/>
                      </a:lnTo>
                      <a:lnTo>
                        <a:pt x="520" y="464"/>
                      </a:lnTo>
                      <a:lnTo>
                        <a:pt x="520" y="464"/>
                      </a:lnTo>
                      <a:lnTo>
                        <a:pt x="520" y="450"/>
                      </a:lnTo>
                      <a:lnTo>
                        <a:pt x="516" y="436"/>
                      </a:lnTo>
                      <a:lnTo>
                        <a:pt x="516" y="436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8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9" name="Freeform 29"/>
                <p:cNvSpPr>
                  <a:spLocks noChangeAspect="1"/>
                </p:cNvSpPr>
                <p:nvPr/>
              </p:nvSpPr>
              <p:spPr bwMode="auto">
                <a:xfrm rot="18879730">
                  <a:off x="6967777" y="1936282"/>
                  <a:ext cx="642197" cy="728980"/>
                </a:xfrm>
                <a:custGeom>
                  <a:avLst/>
                  <a:gdLst>
                    <a:gd name="T0" fmla="*/ 738 w 740"/>
                    <a:gd name="T1" fmla="*/ 546 h 840"/>
                    <a:gd name="T2" fmla="*/ 598 w 740"/>
                    <a:gd name="T3" fmla="*/ 524 h 840"/>
                    <a:gd name="T4" fmla="*/ 564 w 740"/>
                    <a:gd name="T5" fmla="*/ 506 h 840"/>
                    <a:gd name="T6" fmla="*/ 510 w 740"/>
                    <a:gd name="T7" fmla="*/ 458 h 840"/>
                    <a:gd name="T8" fmla="*/ 486 w 740"/>
                    <a:gd name="T9" fmla="*/ 406 h 840"/>
                    <a:gd name="T10" fmla="*/ 558 w 740"/>
                    <a:gd name="T11" fmla="*/ 330 h 840"/>
                    <a:gd name="T12" fmla="*/ 724 w 740"/>
                    <a:gd name="T13" fmla="*/ 344 h 840"/>
                    <a:gd name="T14" fmla="*/ 736 w 740"/>
                    <a:gd name="T15" fmla="*/ 286 h 840"/>
                    <a:gd name="T16" fmla="*/ 740 w 740"/>
                    <a:gd name="T17" fmla="*/ 216 h 840"/>
                    <a:gd name="T18" fmla="*/ 650 w 740"/>
                    <a:gd name="T19" fmla="*/ 230 h 840"/>
                    <a:gd name="T20" fmla="*/ 606 w 740"/>
                    <a:gd name="T21" fmla="*/ 256 h 840"/>
                    <a:gd name="T22" fmla="*/ 556 w 740"/>
                    <a:gd name="T23" fmla="*/ 288 h 840"/>
                    <a:gd name="T24" fmla="*/ 512 w 740"/>
                    <a:gd name="T25" fmla="*/ 308 h 840"/>
                    <a:gd name="T26" fmla="*/ 442 w 740"/>
                    <a:gd name="T27" fmla="*/ 320 h 840"/>
                    <a:gd name="T28" fmla="*/ 414 w 740"/>
                    <a:gd name="T29" fmla="*/ 300 h 840"/>
                    <a:gd name="T30" fmla="*/ 390 w 740"/>
                    <a:gd name="T31" fmla="*/ 204 h 840"/>
                    <a:gd name="T32" fmla="*/ 392 w 740"/>
                    <a:gd name="T33" fmla="*/ 164 h 840"/>
                    <a:gd name="T34" fmla="*/ 392 w 740"/>
                    <a:gd name="T35" fmla="*/ 80 h 840"/>
                    <a:gd name="T36" fmla="*/ 378 w 740"/>
                    <a:gd name="T37" fmla="*/ 0 h 840"/>
                    <a:gd name="T38" fmla="*/ 350 w 740"/>
                    <a:gd name="T39" fmla="*/ 42 h 840"/>
                    <a:gd name="T40" fmla="*/ 348 w 740"/>
                    <a:gd name="T41" fmla="*/ 100 h 840"/>
                    <a:gd name="T42" fmla="*/ 350 w 740"/>
                    <a:gd name="T43" fmla="*/ 192 h 840"/>
                    <a:gd name="T44" fmla="*/ 352 w 740"/>
                    <a:gd name="T45" fmla="*/ 214 h 840"/>
                    <a:gd name="T46" fmla="*/ 316 w 740"/>
                    <a:gd name="T47" fmla="*/ 320 h 840"/>
                    <a:gd name="T48" fmla="*/ 254 w 740"/>
                    <a:gd name="T49" fmla="*/ 316 h 840"/>
                    <a:gd name="T50" fmla="*/ 196 w 740"/>
                    <a:gd name="T51" fmla="*/ 294 h 840"/>
                    <a:gd name="T52" fmla="*/ 162 w 740"/>
                    <a:gd name="T53" fmla="*/ 272 h 840"/>
                    <a:gd name="T54" fmla="*/ 90 w 740"/>
                    <a:gd name="T55" fmla="*/ 230 h 840"/>
                    <a:gd name="T56" fmla="*/ 2 w 740"/>
                    <a:gd name="T57" fmla="*/ 214 h 840"/>
                    <a:gd name="T58" fmla="*/ 36 w 740"/>
                    <a:gd name="T59" fmla="*/ 246 h 840"/>
                    <a:gd name="T60" fmla="*/ 84 w 740"/>
                    <a:gd name="T61" fmla="*/ 278 h 840"/>
                    <a:gd name="T62" fmla="*/ 166 w 740"/>
                    <a:gd name="T63" fmla="*/ 322 h 840"/>
                    <a:gd name="T64" fmla="*/ 186 w 740"/>
                    <a:gd name="T65" fmla="*/ 332 h 840"/>
                    <a:gd name="T66" fmla="*/ 260 w 740"/>
                    <a:gd name="T67" fmla="*/ 418 h 840"/>
                    <a:gd name="T68" fmla="*/ 208 w 740"/>
                    <a:gd name="T69" fmla="*/ 482 h 840"/>
                    <a:gd name="T70" fmla="*/ 164 w 740"/>
                    <a:gd name="T71" fmla="*/ 514 h 840"/>
                    <a:gd name="T72" fmla="*/ 84 w 740"/>
                    <a:gd name="T73" fmla="*/ 558 h 840"/>
                    <a:gd name="T74" fmla="*/ 36 w 740"/>
                    <a:gd name="T75" fmla="*/ 590 h 840"/>
                    <a:gd name="T76" fmla="*/ 16 w 740"/>
                    <a:gd name="T77" fmla="*/ 636 h 840"/>
                    <a:gd name="T78" fmla="*/ 108 w 740"/>
                    <a:gd name="T79" fmla="*/ 596 h 840"/>
                    <a:gd name="T80" fmla="*/ 144 w 740"/>
                    <a:gd name="T81" fmla="*/ 692 h 840"/>
                    <a:gd name="T82" fmla="*/ 204 w 740"/>
                    <a:gd name="T83" fmla="*/ 534 h 840"/>
                    <a:gd name="T84" fmla="*/ 300 w 740"/>
                    <a:gd name="T85" fmla="*/ 512 h 840"/>
                    <a:gd name="T86" fmla="*/ 328 w 740"/>
                    <a:gd name="T87" fmla="*/ 534 h 840"/>
                    <a:gd name="T88" fmla="*/ 352 w 740"/>
                    <a:gd name="T89" fmla="*/ 630 h 840"/>
                    <a:gd name="T90" fmla="*/ 350 w 740"/>
                    <a:gd name="T91" fmla="*/ 670 h 840"/>
                    <a:gd name="T92" fmla="*/ 350 w 740"/>
                    <a:gd name="T93" fmla="*/ 754 h 840"/>
                    <a:gd name="T94" fmla="*/ 364 w 740"/>
                    <a:gd name="T95" fmla="*/ 840 h 840"/>
                    <a:gd name="T96" fmla="*/ 384 w 740"/>
                    <a:gd name="T97" fmla="*/ 836 h 840"/>
                    <a:gd name="T98" fmla="*/ 394 w 740"/>
                    <a:gd name="T99" fmla="*/ 734 h 840"/>
                    <a:gd name="T100" fmla="*/ 496 w 740"/>
                    <a:gd name="T101" fmla="*/ 750 h 840"/>
                    <a:gd name="T102" fmla="*/ 390 w 740"/>
                    <a:gd name="T103" fmla="*/ 620 h 840"/>
                    <a:gd name="T104" fmla="*/ 420 w 740"/>
                    <a:gd name="T105" fmla="*/ 522 h 840"/>
                    <a:gd name="T106" fmla="*/ 464 w 740"/>
                    <a:gd name="T107" fmla="*/ 514 h 840"/>
                    <a:gd name="T108" fmla="*/ 546 w 740"/>
                    <a:gd name="T109" fmla="*/ 540 h 840"/>
                    <a:gd name="T110" fmla="*/ 580 w 740"/>
                    <a:gd name="T111" fmla="*/ 562 h 840"/>
                    <a:gd name="T112" fmla="*/ 652 w 740"/>
                    <a:gd name="T113" fmla="*/ 604 h 840"/>
                    <a:gd name="T114" fmla="*/ 740 w 740"/>
                    <a:gd name="T115" fmla="*/ 616 h 8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740" h="840">
                      <a:moveTo>
                        <a:pt x="738" y="614"/>
                      </a:moveTo>
                      <a:lnTo>
                        <a:pt x="738" y="614"/>
                      </a:lnTo>
                      <a:lnTo>
                        <a:pt x="706" y="588"/>
                      </a:lnTo>
                      <a:lnTo>
                        <a:pt x="672" y="564"/>
                      </a:lnTo>
                      <a:lnTo>
                        <a:pt x="738" y="546"/>
                      </a:lnTo>
                      <a:lnTo>
                        <a:pt x="734" y="536"/>
                      </a:lnTo>
                      <a:lnTo>
                        <a:pt x="658" y="556"/>
                      </a:lnTo>
                      <a:lnTo>
                        <a:pt x="658" y="556"/>
                      </a:lnTo>
                      <a:lnTo>
                        <a:pt x="628" y="538"/>
                      </a:lnTo>
                      <a:lnTo>
                        <a:pt x="598" y="524"/>
                      </a:lnTo>
                      <a:lnTo>
                        <a:pt x="726" y="488"/>
                      </a:lnTo>
                      <a:lnTo>
                        <a:pt x="722" y="476"/>
                      </a:lnTo>
                      <a:lnTo>
                        <a:pt x="576" y="512"/>
                      </a:lnTo>
                      <a:lnTo>
                        <a:pt x="576" y="512"/>
                      </a:lnTo>
                      <a:lnTo>
                        <a:pt x="564" y="506"/>
                      </a:lnTo>
                      <a:lnTo>
                        <a:pt x="564" y="506"/>
                      </a:lnTo>
                      <a:lnTo>
                        <a:pt x="556" y="502"/>
                      </a:lnTo>
                      <a:lnTo>
                        <a:pt x="556" y="502"/>
                      </a:lnTo>
                      <a:lnTo>
                        <a:pt x="532" y="480"/>
                      </a:lnTo>
                      <a:lnTo>
                        <a:pt x="510" y="458"/>
                      </a:lnTo>
                      <a:lnTo>
                        <a:pt x="492" y="438"/>
                      </a:lnTo>
                      <a:lnTo>
                        <a:pt x="486" y="426"/>
                      </a:lnTo>
                      <a:lnTo>
                        <a:pt x="482" y="418"/>
                      </a:lnTo>
                      <a:lnTo>
                        <a:pt x="482" y="418"/>
                      </a:lnTo>
                      <a:lnTo>
                        <a:pt x="486" y="406"/>
                      </a:lnTo>
                      <a:lnTo>
                        <a:pt x="492" y="396"/>
                      </a:lnTo>
                      <a:lnTo>
                        <a:pt x="510" y="374"/>
                      </a:lnTo>
                      <a:lnTo>
                        <a:pt x="532" y="352"/>
                      </a:lnTo>
                      <a:lnTo>
                        <a:pt x="558" y="330"/>
                      </a:lnTo>
                      <a:lnTo>
                        <a:pt x="558" y="330"/>
                      </a:lnTo>
                      <a:lnTo>
                        <a:pt x="564" y="326"/>
                      </a:lnTo>
                      <a:lnTo>
                        <a:pt x="564" y="326"/>
                      </a:lnTo>
                      <a:lnTo>
                        <a:pt x="578" y="320"/>
                      </a:lnTo>
                      <a:lnTo>
                        <a:pt x="720" y="354"/>
                      </a:lnTo>
                      <a:lnTo>
                        <a:pt x="724" y="344"/>
                      </a:lnTo>
                      <a:lnTo>
                        <a:pt x="600" y="308"/>
                      </a:lnTo>
                      <a:lnTo>
                        <a:pt x="600" y="308"/>
                      </a:lnTo>
                      <a:lnTo>
                        <a:pt x="658" y="276"/>
                      </a:lnTo>
                      <a:lnTo>
                        <a:pt x="734" y="294"/>
                      </a:lnTo>
                      <a:lnTo>
                        <a:pt x="736" y="286"/>
                      </a:lnTo>
                      <a:lnTo>
                        <a:pt x="672" y="266"/>
                      </a:lnTo>
                      <a:lnTo>
                        <a:pt x="672" y="266"/>
                      </a:lnTo>
                      <a:lnTo>
                        <a:pt x="706" y="244"/>
                      </a:lnTo>
                      <a:lnTo>
                        <a:pt x="738" y="218"/>
                      </a:lnTo>
                      <a:lnTo>
                        <a:pt x="740" y="216"/>
                      </a:lnTo>
                      <a:lnTo>
                        <a:pt x="728" y="196"/>
                      </a:lnTo>
                      <a:lnTo>
                        <a:pt x="726" y="198"/>
                      </a:lnTo>
                      <a:lnTo>
                        <a:pt x="726" y="198"/>
                      </a:lnTo>
                      <a:lnTo>
                        <a:pt x="686" y="212"/>
                      </a:lnTo>
                      <a:lnTo>
                        <a:pt x="650" y="230"/>
                      </a:lnTo>
                      <a:lnTo>
                        <a:pt x="666" y="164"/>
                      </a:lnTo>
                      <a:lnTo>
                        <a:pt x="656" y="162"/>
                      </a:lnTo>
                      <a:lnTo>
                        <a:pt x="634" y="238"/>
                      </a:lnTo>
                      <a:lnTo>
                        <a:pt x="634" y="238"/>
                      </a:lnTo>
                      <a:lnTo>
                        <a:pt x="606" y="256"/>
                      </a:lnTo>
                      <a:lnTo>
                        <a:pt x="578" y="272"/>
                      </a:lnTo>
                      <a:lnTo>
                        <a:pt x="608" y="146"/>
                      </a:lnTo>
                      <a:lnTo>
                        <a:pt x="598" y="142"/>
                      </a:lnTo>
                      <a:lnTo>
                        <a:pt x="556" y="288"/>
                      </a:lnTo>
                      <a:lnTo>
                        <a:pt x="556" y="288"/>
                      </a:lnTo>
                      <a:lnTo>
                        <a:pt x="546" y="294"/>
                      </a:lnTo>
                      <a:lnTo>
                        <a:pt x="546" y="294"/>
                      </a:lnTo>
                      <a:lnTo>
                        <a:pt x="538" y="298"/>
                      </a:lnTo>
                      <a:lnTo>
                        <a:pt x="538" y="298"/>
                      </a:lnTo>
                      <a:lnTo>
                        <a:pt x="512" y="308"/>
                      </a:lnTo>
                      <a:lnTo>
                        <a:pt x="486" y="314"/>
                      </a:lnTo>
                      <a:lnTo>
                        <a:pt x="462" y="318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42" y="320"/>
                      </a:lnTo>
                      <a:lnTo>
                        <a:pt x="426" y="320"/>
                      </a:lnTo>
                      <a:lnTo>
                        <a:pt x="426" y="320"/>
                      </a:lnTo>
                      <a:lnTo>
                        <a:pt x="420" y="310"/>
                      </a:lnTo>
                      <a:lnTo>
                        <a:pt x="414" y="300"/>
                      </a:lnTo>
                      <a:lnTo>
                        <a:pt x="404" y="274"/>
                      </a:lnTo>
                      <a:lnTo>
                        <a:pt x="396" y="244"/>
                      </a:lnTo>
                      <a:lnTo>
                        <a:pt x="388" y="210"/>
                      </a:lnTo>
                      <a:lnTo>
                        <a:pt x="388" y="210"/>
                      </a:lnTo>
                      <a:lnTo>
                        <a:pt x="390" y="204"/>
                      </a:lnTo>
                      <a:lnTo>
                        <a:pt x="390" y="204"/>
                      </a:lnTo>
                      <a:lnTo>
                        <a:pt x="390" y="190"/>
                      </a:lnTo>
                      <a:lnTo>
                        <a:pt x="492" y="84"/>
                      </a:lnTo>
                      <a:lnTo>
                        <a:pt x="484" y="76"/>
                      </a:lnTo>
                      <a:lnTo>
                        <a:pt x="392" y="164"/>
                      </a:lnTo>
                      <a:lnTo>
                        <a:pt x="392" y="164"/>
                      </a:lnTo>
                      <a:lnTo>
                        <a:pt x="392" y="98"/>
                      </a:lnTo>
                      <a:lnTo>
                        <a:pt x="446" y="42"/>
                      </a:lnTo>
                      <a:lnTo>
                        <a:pt x="440" y="36"/>
                      </a:lnTo>
                      <a:lnTo>
                        <a:pt x="392" y="80"/>
                      </a:lnTo>
                      <a:lnTo>
                        <a:pt x="392" y="80"/>
                      </a:lnTo>
                      <a:lnTo>
                        <a:pt x="388" y="40"/>
                      </a:lnTo>
                      <a:lnTo>
                        <a:pt x="382" y="2"/>
                      </a:lnTo>
                      <a:lnTo>
                        <a:pt x="382" y="0"/>
                      </a:lnTo>
                      <a:lnTo>
                        <a:pt x="378" y="0"/>
                      </a:lnTo>
                      <a:lnTo>
                        <a:pt x="362" y="0"/>
                      </a:lnTo>
                      <a:lnTo>
                        <a:pt x="358" y="0"/>
                      </a:lnTo>
                      <a:lnTo>
                        <a:pt x="358" y="2"/>
                      </a:lnTo>
                      <a:lnTo>
                        <a:pt x="358" y="2"/>
                      </a:lnTo>
                      <a:lnTo>
                        <a:pt x="350" y="42"/>
                      </a:lnTo>
                      <a:lnTo>
                        <a:pt x="348" y="82"/>
                      </a:lnTo>
                      <a:lnTo>
                        <a:pt x="300" y="36"/>
                      </a:lnTo>
                      <a:lnTo>
                        <a:pt x="292" y="42"/>
                      </a:lnTo>
                      <a:lnTo>
                        <a:pt x="348" y="100"/>
                      </a:lnTo>
                      <a:lnTo>
                        <a:pt x="348" y="100"/>
                      </a:lnTo>
                      <a:lnTo>
                        <a:pt x="348" y="134"/>
                      </a:lnTo>
                      <a:lnTo>
                        <a:pt x="350" y="166"/>
                      </a:lnTo>
                      <a:lnTo>
                        <a:pt x="254" y="76"/>
                      </a:lnTo>
                      <a:lnTo>
                        <a:pt x="246" y="84"/>
                      </a:lnTo>
                      <a:lnTo>
                        <a:pt x="350" y="192"/>
                      </a:lnTo>
                      <a:lnTo>
                        <a:pt x="350" y="192"/>
                      </a:lnTo>
                      <a:lnTo>
                        <a:pt x="352" y="204"/>
                      </a:lnTo>
                      <a:lnTo>
                        <a:pt x="352" y="204"/>
                      </a:lnTo>
                      <a:lnTo>
                        <a:pt x="352" y="214"/>
                      </a:lnTo>
                      <a:lnTo>
                        <a:pt x="352" y="214"/>
                      </a:lnTo>
                      <a:lnTo>
                        <a:pt x="346" y="246"/>
                      </a:lnTo>
                      <a:lnTo>
                        <a:pt x="338" y="276"/>
                      </a:lnTo>
                      <a:lnTo>
                        <a:pt x="328" y="302"/>
                      </a:lnTo>
                      <a:lnTo>
                        <a:pt x="322" y="312"/>
                      </a:lnTo>
                      <a:lnTo>
                        <a:pt x="316" y="320"/>
                      </a:lnTo>
                      <a:lnTo>
                        <a:pt x="316" y="320"/>
                      </a:lnTo>
                      <a:lnTo>
                        <a:pt x="300" y="322"/>
                      </a:lnTo>
                      <a:lnTo>
                        <a:pt x="300" y="322"/>
                      </a:lnTo>
                      <a:lnTo>
                        <a:pt x="278" y="320"/>
                      </a:lnTo>
                      <a:lnTo>
                        <a:pt x="254" y="316"/>
                      </a:lnTo>
                      <a:lnTo>
                        <a:pt x="228" y="308"/>
                      </a:lnTo>
                      <a:lnTo>
                        <a:pt x="200" y="298"/>
                      </a:lnTo>
                      <a:lnTo>
                        <a:pt x="200" y="298"/>
                      </a:lnTo>
                      <a:lnTo>
                        <a:pt x="196" y="294"/>
                      </a:lnTo>
                      <a:lnTo>
                        <a:pt x="196" y="294"/>
                      </a:lnTo>
                      <a:lnTo>
                        <a:pt x="184" y="286"/>
                      </a:lnTo>
                      <a:lnTo>
                        <a:pt x="142" y="146"/>
                      </a:lnTo>
                      <a:lnTo>
                        <a:pt x="130" y="148"/>
                      </a:lnTo>
                      <a:lnTo>
                        <a:pt x="162" y="272"/>
                      </a:lnTo>
                      <a:lnTo>
                        <a:pt x="162" y="272"/>
                      </a:lnTo>
                      <a:lnTo>
                        <a:pt x="106" y="240"/>
                      </a:lnTo>
                      <a:lnTo>
                        <a:pt x="84" y="164"/>
                      </a:lnTo>
                      <a:lnTo>
                        <a:pt x="74" y="166"/>
                      </a:lnTo>
                      <a:lnTo>
                        <a:pt x="90" y="230"/>
                      </a:lnTo>
                      <a:lnTo>
                        <a:pt x="90" y="230"/>
                      </a:lnTo>
                      <a:lnTo>
                        <a:pt x="54" y="214"/>
                      </a:lnTo>
                      <a:lnTo>
                        <a:pt x="16" y="198"/>
                      </a:lnTo>
                      <a:lnTo>
                        <a:pt x="12" y="198"/>
                      </a:lnTo>
                      <a:lnTo>
                        <a:pt x="10" y="200"/>
                      </a:lnTo>
                      <a:lnTo>
                        <a:pt x="2" y="214"/>
                      </a:lnTo>
                      <a:lnTo>
                        <a:pt x="2" y="214"/>
                      </a:lnTo>
                      <a:lnTo>
                        <a:pt x="0" y="218"/>
                      </a:lnTo>
                      <a:lnTo>
                        <a:pt x="4" y="220"/>
                      </a:lnTo>
                      <a:lnTo>
                        <a:pt x="4" y="220"/>
                      </a:lnTo>
                      <a:lnTo>
                        <a:pt x="36" y="246"/>
                      </a:lnTo>
                      <a:lnTo>
                        <a:pt x="70" y="270"/>
                      </a:lnTo>
                      <a:lnTo>
                        <a:pt x="4" y="288"/>
                      </a:lnTo>
                      <a:lnTo>
                        <a:pt x="6" y="298"/>
                      </a:lnTo>
                      <a:lnTo>
                        <a:pt x="84" y="278"/>
                      </a:lnTo>
                      <a:lnTo>
                        <a:pt x="84" y="278"/>
                      </a:lnTo>
                      <a:lnTo>
                        <a:pt x="114" y="296"/>
                      </a:lnTo>
                      <a:lnTo>
                        <a:pt x="142" y="310"/>
                      </a:lnTo>
                      <a:lnTo>
                        <a:pt x="16" y="346"/>
                      </a:lnTo>
                      <a:lnTo>
                        <a:pt x="20" y="358"/>
                      </a:lnTo>
                      <a:lnTo>
                        <a:pt x="166" y="322"/>
                      </a:lnTo>
                      <a:lnTo>
                        <a:pt x="166" y="322"/>
                      </a:lnTo>
                      <a:lnTo>
                        <a:pt x="178" y="328"/>
                      </a:lnTo>
                      <a:lnTo>
                        <a:pt x="178" y="328"/>
                      </a:lnTo>
                      <a:lnTo>
                        <a:pt x="186" y="332"/>
                      </a:lnTo>
                      <a:lnTo>
                        <a:pt x="186" y="332"/>
                      </a:lnTo>
                      <a:lnTo>
                        <a:pt x="210" y="354"/>
                      </a:lnTo>
                      <a:lnTo>
                        <a:pt x="232" y="376"/>
                      </a:lnTo>
                      <a:lnTo>
                        <a:pt x="250" y="396"/>
                      </a:lnTo>
                      <a:lnTo>
                        <a:pt x="256" y="408"/>
                      </a:lnTo>
                      <a:lnTo>
                        <a:pt x="260" y="418"/>
                      </a:lnTo>
                      <a:lnTo>
                        <a:pt x="260" y="418"/>
                      </a:lnTo>
                      <a:lnTo>
                        <a:pt x="256" y="428"/>
                      </a:lnTo>
                      <a:lnTo>
                        <a:pt x="248" y="438"/>
                      </a:lnTo>
                      <a:lnTo>
                        <a:pt x="232" y="460"/>
                      </a:lnTo>
                      <a:lnTo>
                        <a:pt x="208" y="482"/>
                      </a:lnTo>
                      <a:lnTo>
                        <a:pt x="184" y="504"/>
                      </a:lnTo>
                      <a:lnTo>
                        <a:pt x="184" y="504"/>
                      </a:lnTo>
                      <a:lnTo>
                        <a:pt x="178" y="508"/>
                      </a:lnTo>
                      <a:lnTo>
                        <a:pt x="178" y="508"/>
                      </a:lnTo>
                      <a:lnTo>
                        <a:pt x="164" y="514"/>
                      </a:lnTo>
                      <a:lnTo>
                        <a:pt x="22" y="480"/>
                      </a:lnTo>
                      <a:lnTo>
                        <a:pt x="18" y="490"/>
                      </a:lnTo>
                      <a:lnTo>
                        <a:pt x="142" y="526"/>
                      </a:lnTo>
                      <a:lnTo>
                        <a:pt x="142" y="526"/>
                      </a:lnTo>
                      <a:lnTo>
                        <a:pt x="84" y="558"/>
                      </a:lnTo>
                      <a:lnTo>
                        <a:pt x="8" y="540"/>
                      </a:lnTo>
                      <a:lnTo>
                        <a:pt x="6" y="548"/>
                      </a:lnTo>
                      <a:lnTo>
                        <a:pt x="68" y="568"/>
                      </a:lnTo>
                      <a:lnTo>
                        <a:pt x="68" y="568"/>
                      </a:lnTo>
                      <a:lnTo>
                        <a:pt x="36" y="590"/>
                      </a:lnTo>
                      <a:lnTo>
                        <a:pt x="4" y="616"/>
                      </a:lnTo>
                      <a:lnTo>
                        <a:pt x="2" y="618"/>
                      </a:lnTo>
                      <a:lnTo>
                        <a:pt x="14" y="638"/>
                      </a:lnTo>
                      <a:lnTo>
                        <a:pt x="16" y="636"/>
                      </a:lnTo>
                      <a:lnTo>
                        <a:pt x="16" y="636"/>
                      </a:lnTo>
                      <a:lnTo>
                        <a:pt x="56" y="622"/>
                      </a:lnTo>
                      <a:lnTo>
                        <a:pt x="92" y="604"/>
                      </a:lnTo>
                      <a:lnTo>
                        <a:pt x="76" y="670"/>
                      </a:lnTo>
                      <a:lnTo>
                        <a:pt x="86" y="672"/>
                      </a:lnTo>
                      <a:lnTo>
                        <a:pt x="108" y="596"/>
                      </a:lnTo>
                      <a:lnTo>
                        <a:pt x="108" y="596"/>
                      </a:lnTo>
                      <a:lnTo>
                        <a:pt x="136" y="578"/>
                      </a:lnTo>
                      <a:lnTo>
                        <a:pt x="164" y="562"/>
                      </a:lnTo>
                      <a:lnTo>
                        <a:pt x="132" y="688"/>
                      </a:lnTo>
                      <a:lnTo>
                        <a:pt x="144" y="692"/>
                      </a:lnTo>
                      <a:lnTo>
                        <a:pt x="186" y="546"/>
                      </a:lnTo>
                      <a:lnTo>
                        <a:pt x="186" y="546"/>
                      </a:lnTo>
                      <a:lnTo>
                        <a:pt x="196" y="540"/>
                      </a:lnTo>
                      <a:lnTo>
                        <a:pt x="196" y="540"/>
                      </a:lnTo>
                      <a:lnTo>
                        <a:pt x="204" y="534"/>
                      </a:lnTo>
                      <a:lnTo>
                        <a:pt x="204" y="534"/>
                      </a:lnTo>
                      <a:lnTo>
                        <a:pt x="230" y="526"/>
                      </a:lnTo>
                      <a:lnTo>
                        <a:pt x="256" y="518"/>
                      </a:lnTo>
                      <a:lnTo>
                        <a:pt x="280" y="514"/>
                      </a:lnTo>
                      <a:lnTo>
                        <a:pt x="300" y="512"/>
                      </a:lnTo>
                      <a:lnTo>
                        <a:pt x="300" y="512"/>
                      </a:lnTo>
                      <a:lnTo>
                        <a:pt x="316" y="514"/>
                      </a:lnTo>
                      <a:lnTo>
                        <a:pt x="316" y="514"/>
                      </a:lnTo>
                      <a:lnTo>
                        <a:pt x="322" y="522"/>
                      </a:lnTo>
                      <a:lnTo>
                        <a:pt x="328" y="534"/>
                      </a:lnTo>
                      <a:lnTo>
                        <a:pt x="338" y="560"/>
                      </a:lnTo>
                      <a:lnTo>
                        <a:pt x="346" y="590"/>
                      </a:lnTo>
                      <a:lnTo>
                        <a:pt x="352" y="624"/>
                      </a:lnTo>
                      <a:lnTo>
                        <a:pt x="352" y="624"/>
                      </a:lnTo>
                      <a:lnTo>
                        <a:pt x="352" y="630"/>
                      </a:lnTo>
                      <a:lnTo>
                        <a:pt x="352" y="630"/>
                      </a:lnTo>
                      <a:lnTo>
                        <a:pt x="352" y="644"/>
                      </a:lnTo>
                      <a:lnTo>
                        <a:pt x="250" y="750"/>
                      </a:lnTo>
                      <a:lnTo>
                        <a:pt x="258" y="760"/>
                      </a:lnTo>
                      <a:lnTo>
                        <a:pt x="350" y="670"/>
                      </a:lnTo>
                      <a:lnTo>
                        <a:pt x="350" y="670"/>
                      </a:lnTo>
                      <a:lnTo>
                        <a:pt x="350" y="736"/>
                      </a:lnTo>
                      <a:lnTo>
                        <a:pt x="296" y="792"/>
                      </a:lnTo>
                      <a:lnTo>
                        <a:pt x="302" y="800"/>
                      </a:lnTo>
                      <a:lnTo>
                        <a:pt x="350" y="754"/>
                      </a:lnTo>
                      <a:lnTo>
                        <a:pt x="350" y="754"/>
                      </a:lnTo>
                      <a:lnTo>
                        <a:pt x="352" y="794"/>
                      </a:lnTo>
                      <a:lnTo>
                        <a:pt x="360" y="836"/>
                      </a:lnTo>
                      <a:lnTo>
                        <a:pt x="360" y="840"/>
                      </a:lnTo>
                      <a:lnTo>
                        <a:pt x="364" y="840"/>
                      </a:lnTo>
                      <a:lnTo>
                        <a:pt x="364" y="840"/>
                      </a:lnTo>
                      <a:lnTo>
                        <a:pt x="368" y="840"/>
                      </a:lnTo>
                      <a:lnTo>
                        <a:pt x="384" y="840"/>
                      </a:lnTo>
                      <a:lnTo>
                        <a:pt x="384" y="836"/>
                      </a:lnTo>
                      <a:lnTo>
                        <a:pt x="384" y="836"/>
                      </a:lnTo>
                      <a:lnTo>
                        <a:pt x="390" y="794"/>
                      </a:lnTo>
                      <a:lnTo>
                        <a:pt x="394" y="752"/>
                      </a:lnTo>
                      <a:lnTo>
                        <a:pt x="442" y="800"/>
                      </a:lnTo>
                      <a:lnTo>
                        <a:pt x="450" y="792"/>
                      </a:lnTo>
                      <a:lnTo>
                        <a:pt x="394" y="734"/>
                      </a:lnTo>
                      <a:lnTo>
                        <a:pt x="394" y="734"/>
                      </a:lnTo>
                      <a:lnTo>
                        <a:pt x="394" y="700"/>
                      </a:lnTo>
                      <a:lnTo>
                        <a:pt x="392" y="668"/>
                      </a:lnTo>
                      <a:lnTo>
                        <a:pt x="486" y="760"/>
                      </a:lnTo>
                      <a:lnTo>
                        <a:pt x="496" y="750"/>
                      </a:lnTo>
                      <a:lnTo>
                        <a:pt x="390" y="642"/>
                      </a:lnTo>
                      <a:lnTo>
                        <a:pt x="390" y="642"/>
                      </a:lnTo>
                      <a:lnTo>
                        <a:pt x="390" y="630"/>
                      </a:lnTo>
                      <a:lnTo>
                        <a:pt x="390" y="630"/>
                      </a:lnTo>
                      <a:lnTo>
                        <a:pt x="390" y="620"/>
                      </a:lnTo>
                      <a:lnTo>
                        <a:pt x="390" y="620"/>
                      </a:lnTo>
                      <a:lnTo>
                        <a:pt x="396" y="588"/>
                      </a:lnTo>
                      <a:lnTo>
                        <a:pt x="404" y="558"/>
                      </a:lnTo>
                      <a:lnTo>
                        <a:pt x="414" y="532"/>
                      </a:lnTo>
                      <a:lnTo>
                        <a:pt x="420" y="522"/>
                      </a:lnTo>
                      <a:lnTo>
                        <a:pt x="426" y="514"/>
                      </a:lnTo>
                      <a:lnTo>
                        <a:pt x="426" y="514"/>
                      </a:lnTo>
                      <a:lnTo>
                        <a:pt x="442" y="512"/>
                      </a:lnTo>
                      <a:lnTo>
                        <a:pt x="442" y="512"/>
                      </a:lnTo>
                      <a:lnTo>
                        <a:pt x="464" y="514"/>
                      </a:lnTo>
                      <a:lnTo>
                        <a:pt x="488" y="518"/>
                      </a:lnTo>
                      <a:lnTo>
                        <a:pt x="514" y="526"/>
                      </a:lnTo>
                      <a:lnTo>
                        <a:pt x="540" y="536"/>
                      </a:lnTo>
                      <a:lnTo>
                        <a:pt x="540" y="536"/>
                      </a:lnTo>
                      <a:lnTo>
                        <a:pt x="546" y="540"/>
                      </a:lnTo>
                      <a:lnTo>
                        <a:pt x="546" y="540"/>
                      </a:lnTo>
                      <a:lnTo>
                        <a:pt x="558" y="548"/>
                      </a:lnTo>
                      <a:lnTo>
                        <a:pt x="600" y="688"/>
                      </a:lnTo>
                      <a:lnTo>
                        <a:pt x="610" y="686"/>
                      </a:lnTo>
                      <a:lnTo>
                        <a:pt x="580" y="562"/>
                      </a:lnTo>
                      <a:lnTo>
                        <a:pt x="580" y="562"/>
                      </a:lnTo>
                      <a:lnTo>
                        <a:pt x="636" y="596"/>
                      </a:lnTo>
                      <a:lnTo>
                        <a:pt x="658" y="670"/>
                      </a:lnTo>
                      <a:lnTo>
                        <a:pt x="668" y="668"/>
                      </a:lnTo>
                      <a:lnTo>
                        <a:pt x="652" y="604"/>
                      </a:lnTo>
                      <a:lnTo>
                        <a:pt x="652" y="604"/>
                      </a:lnTo>
                      <a:lnTo>
                        <a:pt x="688" y="620"/>
                      </a:lnTo>
                      <a:lnTo>
                        <a:pt x="726" y="636"/>
                      </a:lnTo>
                      <a:lnTo>
                        <a:pt x="730" y="636"/>
                      </a:lnTo>
                      <a:lnTo>
                        <a:pt x="740" y="616"/>
                      </a:lnTo>
                      <a:lnTo>
                        <a:pt x="738" y="614"/>
                      </a:lnTo>
                      <a:close/>
                    </a:path>
                  </a:pathLst>
                </a:custGeom>
                <a:solidFill>
                  <a:srgbClr val="FEFFFF">
                    <a:alpha val="2000"/>
                  </a:srgbClr>
                </a:solidFill>
                <a:ln>
                  <a:noFill/>
                </a:ln>
                <a:effectLst>
                  <a:glow rad="101600">
                    <a:srgbClr val="FEFEFE">
                      <a:alpha val="4000"/>
                    </a:srgbClr>
                  </a:glow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50"/>
              <p:cNvGrpSpPr/>
              <p:nvPr/>
            </p:nvGrpSpPr>
            <p:grpSpPr>
              <a:xfrm>
                <a:off x="7693251" y="122250"/>
                <a:ext cx="1404769" cy="5155321"/>
                <a:chOff x="7693251" y="122250"/>
                <a:chExt cx="1404769" cy="5155321"/>
              </a:xfrm>
            </p:grpSpPr>
            <p:sp>
              <p:nvSpPr>
                <p:cNvPr id="231" name="Freeform 45"/>
                <p:cNvSpPr>
                  <a:spLocks noChangeAspect="1" noEditPoints="1"/>
                </p:cNvSpPr>
                <p:nvPr/>
              </p:nvSpPr>
              <p:spPr bwMode="auto">
                <a:xfrm rot="20600525">
                  <a:off x="7870177" y="4209243"/>
                  <a:ext cx="943524" cy="1068328"/>
                </a:xfrm>
                <a:custGeom>
                  <a:avLst/>
                  <a:gdLst>
                    <a:gd name="T0" fmla="*/ 554 w 756"/>
                    <a:gd name="T1" fmla="*/ 508 h 856"/>
                    <a:gd name="T2" fmla="*/ 482 w 756"/>
                    <a:gd name="T3" fmla="*/ 444 h 856"/>
                    <a:gd name="T4" fmla="*/ 482 w 756"/>
                    <a:gd name="T5" fmla="*/ 416 h 856"/>
                    <a:gd name="T6" fmla="*/ 714 w 756"/>
                    <a:gd name="T7" fmla="*/ 390 h 856"/>
                    <a:gd name="T8" fmla="*/ 754 w 756"/>
                    <a:gd name="T9" fmla="*/ 228 h 856"/>
                    <a:gd name="T10" fmla="*/ 754 w 756"/>
                    <a:gd name="T11" fmla="*/ 222 h 856"/>
                    <a:gd name="T12" fmla="*/ 556 w 756"/>
                    <a:gd name="T13" fmla="*/ 304 h 856"/>
                    <a:gd name="T14" fmla="*/ 534 w 756"/>
                    <a:gd name="T15" fmla="*/ 316 h 856"/>
                    <a:gd name="T16" fmla="*/ 444 w 756"/>
                    <a:gd name="T17" fmla="*/ 348 h 856"/>
                    <a:gd name="T18" fmla="*/ 406 w 756"/>
                    <a:gd name="T19" fmla="*/ 330 h 856"/>
                    <a:gd name="T20" fmla="*/ 504 w 756"/>
                    <a:gd name="T21" fmla="*/ 110 h 856"/>
                    <a:gd name="T22" fmla="*/ 388 w 756"/>
                    <a:gd name="T23" fmla="*/ 0 h 856"/>
                    <a:gd name="T24" fmla="*/ 358 w 756"/>
                    <a:gd name="T25" fmla="*/ 214 h 856"/>
                    <a:gd name="T26" fmla="*/ 358 w 756"/>
                    <a:gd name="T27" fmla="*/ 238 h 856"/>
                    <a:gd name="T28" fmla="*/ 340 w 756"/>
                    <a:gd name="T29" fmla="*/ 334 h 856"/>
                    <a:gd name="T30" fmla="*/ 308 w 756"/>
                    <a:gd name="T31" fmla="*/ 356 h 856"/>
                    <a:gd name="T32" fmla="*/ 166 w 756"/>
                    <a:gd name="T33" fmla="*/ 160 h 856"/>
                    <a:gd name="T34" fmla="*/ 12 w 756"/>
                    <a:gd name="T35" fmla="*/ 204 h 856"/>
                    <a:gd name="T36" fmla="*/ 2 w 756"/>
                    <a:gd name="T37" fmla="*/ 220 h 856"/>
                    <a:gd name="T38" fmla="*/ 38 w 756"/>
                    <a:gd name="T39" fmla="*/ 380 h 856"/>
                    <a:gd name="T40" fmla="*/ 282 w 756"/>
                    <a:gd name="T41" fmla="*/ 402 h 856"/>
                    <a:gd name="T42" fmla="*/ 278 w 756"/>
                    <a:gd name="T43" fmla="*/ 430 h 856"/>
                    <a:gd name="T44" fmla="*/ 280 w 756"/>
                    <a:gd name="T45" fmla="*/ 452 h 856"/>
                    <a:gd name="T46" fmla="*/ 38 w 756"/>
                    <a:gd name="T47" fmla="*/ 480 h 856"/>
                    <a:gd name="T48" fmla="*/ 2 w 756"/>
                    <a:gd name="T49" fmla="*/ 636 h 856"/>
                    <a:gd name="T50" fmla="*/ 12 w 756"/>
                    <a:gd name="T51" fmla="*/ 654 h 856"/>
                    <a:gd name="T52" fmla="*/ 176 w 756"/>
                    <a:gd name="T53" fmla="*/ 702 h 856"/>
                    <a:gd name="T54" fmla="*/ 306 w 756"/>
                    <a:gd name="T55" fmla="*/ 500 h 856"/>
                    <a:gd name="T56" fmla="*/ 338 w 756"/>
                    <a:gd name="T57" fmla="*/ 522 h 856"/>
                    <a:gd name="T58" fmla="*/ 244 w 756"/>
                    <a:gd name="T59" fmla="*/ 740 h 856"/>
                    <a:gd name="T60" fmla="*/ 364 w 756"/>
                    <a:gd name="T61" fmla="*/ 856 h 856"/>
                    <a:gd name="T62" fmla="*/ 390 w 756"/>
                    <a:gd name="T63" fmla="*/ 856 h 856"/>
                    <a:gd name="T64" fmla="*/ 512 w 756"/>
                    <a:gd name="T65" fmla="*/ 740 h 856"/>
                    <a:gd name="T66" fmla="*/ 402 w 756"/>
                    <a:gd name="T67" fmla="*/ 530 h 856"/>
                    <a:gd name="T68" fmla="*/ 440 w 756"/>
                    <a:gd name="T69" fmla="*/ 512 h 856"/>
                    <a:gd name="T70" fmla="*/ 580 w 756"/>
                    <a:gd name="T71" fmla="*/ 702 h 856"/>
                    <a:gd name="T72" fmla="*/ 744 w 756"/>
                    <a:gd name="T73" fmla="*/ 656 h 856"/>
                    <a:gd name="T74" fmla="*/ 748 w 756"/>
                    <a:gd name="T75" fmla="*/ 646 h 856"/>
                    <a:gd name="T76" fmla="*/ 716 w 756"/>
                    <a:gd name="T77" fmla="*/ 480 h 856"/>
                    <a:gd name="T78" fmla="*/ 366 w 756"/>
                    <a:gd name="T79" fmla="*/ 498 h 856"/>
                    <a:gd name="T80" fmla="*/ 330 w 756"/>
                    <a:gd name="T81" fmla="*/ 480 h 856"/>
                    <a:gd name="T82" fmla="*/ 312 w 756"/>
                    <a:gd name="T83" fmla="*/ 444 h 856"/>
                    <a:gd name="T84" fmla="*/ 312 w 756"/>
                    <a:gd name="T85" fmla="*/ 416 h 856"/>
                    <a:gd name="T86" fmla="*/ 330 w 756"/>
                    <a:gd name="T87" fmla="*/ 380 h 856"/>
                    <a:gd name="T88" fmla="*/ 366 w 756"/>
                    <a:gd name="T89" fmla="*/ 360 h 856"/>
                    <a:gd name="T90" fmla="*/ 394 w 756"/>
                    <a:gd name="T91" fmla="*/ 360 h 856"/>
                    <a:gd name="T92" fmla="*/ 430 w 756"/>
                    <a:gd name="T93" fmla="*/ 380 h 856"/>
                    <a:gd name="T94" fmla="*/ 448 w 756"/>
                    <a:gd name="T95" fmla="*/ 416 h 856"/>
                    <a:gd name="T96" fmla="*/ 448 w 756"/>
                    <a:gd name="T97" fmla="*/ 444 h 856"/>
                    <a:gd name="T98" fmla="*/ 430 w 756"/>
                    <a:gd name="T99" fmla="*/ 480 h 856"/>
                    <a:gd name="T100" fmla="*/ 394 w 756"/>
                    <a:gd name="T101" fmla="*/ 498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756" h="856">
                      <a:moveTo>
                        <a:pt x="716" y="480"/>
                      </a:moveTo>
                      <a:lnTo>
                        <a:pt x="714" y="468"/>
                      </a:lnTo>
                      <a:lnTo>
                        <a:pt x="554" y="508"/>
                      </a:lnTo>
                      <a:lnTo>
                        <a:pt x="478" y="460"/>
                      </a:lnTo>
                      <a:lnTo>
                        <a:pt x="478" y="460"/>
                      </a:lnTo>
                      <a:lnTo>
                        <a:pt x="482" y="444"/>
                      </a:lnTo>
                      <a:lnTo>
                        <a:pt x="482" y="430"/>
                      </a:lnTo>
                      <a:lnTo>
                        <a:pt x="482" y="430"/>
                      </a:lnTo>
                      <a:lnTo>
                        <a:pt x="482" y="416"/>
                      </a:lnTo>
                      <a:lnTo>
                        <a:pt x="480" y="404"/>
                      </a:lnTo>
                      <a:lnTo>
                        <a:pt x="558" y="352"/>
                      </a:lnTo>
                      <a:lnTo>
                        <a:pt x="714" y="390"/>
                      </a:lnTo>
                      <a:lnTo>
                        <a:pt x="716" y="380"/>
                      </a:lnTo>
                      <a:lnTo>
                        <a:pt x="580" y="340"/>
                      </a:lnTo>
                      <a:lnTo>
                        <a:pt x="754" y="228"/>
                      </a:lnTo>
                      <a:lnTo>
                        <a:pt x="756" y="226"/>
                      </a:lnTo>
                      <a:lnTo>
                        <a:pt x="754" y="222"/>
                      </a:lnTo>
                      <a:lnTo>
                        <a:pt x="754" y="222"/>
                      </a:lnTo>
                      <a:lnTo>
                        <a:pt x="750" y="214"/>
                      </a:lnTo>
                      <a:lnTo>
                        <a:pt x="744" y="204"/>
                      </a:lnTo>
                      <a:lnTo>
                        <a:pt x="556" y="304"/>
                      </a:lnTo>
                      <a:lnTo>
                        <a:pt x="590" y="160"/>
                      </a:lnTo>
                      <a:lnTo>
                        <a:pt x="580" y="158"/>
                      </a:lnTo>
                      <a:lnTo>
                        <a:pt x="534" y="316"/>
                      </a:lnTo>
                      <a:lnTo>
                        <a:pt x="454" y="358"/>
                      </a:lnTo>
                      <a:lnTo>
                        <a:pt x="454" y="358"/>
                      </a:lnTo>
                      <a:lnTo>
                        <a:pt x="444" y="348"/>
                      </a:lnTo>
                      <a:lnTo>
                        <a:pt x="432" y="342"/>
                      </a:lnTo>
                      <a:lnTo>
                        <a:pt x="420" y="336"/>
                      </a:lnTo>
                      <a:lnTo>
                        <a:pt x="406" y="330"/>
                      </a:lnTo>
                      <a:lnTo>
                        <a:pt x="402" y="234"/>
                      </a:lnTo>
                      <a:lnTo>
                        <a:pt x="512" y="120"/>
                      </a:lnTo>
                      <a:lnTo>
                        <a:pt x="504" y="110"/>
                      </a:lnTo>
                      <a:lnTo>
                        <a:pt x="400" y="210"/>
                      </a:lnTo>
                      <a:lnTo>
                        <a:pt x="392" y="0"/>
                      </a:lnTo>
                      <a:lnTo>
                        <a:pt x="388" y="0"/>
                      </a:lnTo>
                      <a:lnTo>
                        <a:pt x="372" y="0"/>
                      </a:lnTo>
                      <a:lnTo>
                        <a:pt x="366" y="0"/>
                      </a:lnTo>
                      <a:lnTo>
                        <a:pt x="358" y="214"/>
                      </a:lnTo>
                      <a:lnTo>
                        <a:pt x="252" y="110"/>
                      </a:lnTo>
                      <a:lnTo>
                        <a:pt x="244" y="120"/>
                      </a:lnTo>
                      <a:lnTo>
                        <a:pt x="358" y="238"/>
                      </a:lnTo>
                      <a:lnTo>
                        <a:pt x="354" y="330"/>
                      </a:lnTo>
                      <a:lnTo>
                        <a:pt x="354" y="330"/>
                      </a:lnTo>
                      <a:lnTo>
                        <a:pt x="340" y="334"/>
                      </a:lnTo>
                      <a:lnTo>
                        <a:pt x="330" y="340"/>
                      </a:lnTo>
                      <a:lnTo>
                        <a:pt x="318" y="348"/>
                      </a:lnTo>
                      <a:lnTo>
                        <a:pt x="308" y="356"/>
                      </a:lnTo>
                      <a:lnTo>
                        <a:pt x="222" y="312"/>
                      </a:lnTo>
                      <a:lnTo>
                        <a:pt x="176" y="158"/>
                      </a:lnTo>
                      <a:lnTo>
                        <a:pt x="166" y="160"/>
                      </a:lnTo>
                      <a:lnTo>
                        <a:pt x="200" y="300"/>
                      </a:lnTo>
                      <a:lnTo>
                        <a:pt x="16" y="204"/>
                      </a:lnTo>
                      <a:lnTo>
                        <a:pt x="12" y="204"/>
                      </a:lnTo>
                      <a:lnTo>
                        <a:pt x="10" y="206"/>
                      </a:lnTo>
                      <a:lnTo>
                        <a:pt x="2" y="220"/>
                      </a:lnTo>
                      <a:lnTo>
                        <a:pt x="2" y="220"/>
                      </a:lnTo>
                      <a:lnTo>
                        <a:pt x="0" y="224"/>
                      </a:lnTo>
                      <a:lnTo>
                        <a:pt x="180" y="338"/>
                      </a:lnTo>
                      <a:lnTo>
                        <a:pt x="38" y="380"/>
                      </a:lnTo>
                      <a:lnTo>
                        <a:pt x="42" y="390"/>
                      </a:lnTo>
                      <a:lnTo>
                        <a:pt x="202" y="352"/>
                      </a:lnTo>
                      <a:lnTo>
                        <a:pt x="282" y="402"/>
                      </a:lnTo>
                      <a:lnTo>
                        <a:pt x="282" y="402"/>
                      </a:lnTo>
                      <a:lnTo>
                        <a:pt x="278" y="416"/>
                      </a:lnTo>
                      <a:lnTo>
                        <a:pt x="278" y="430"/>
                      </a:lnTo>
                      <a:lnTo>
                        <a:pt x="278" y="430"/>
                      </a:lnTo>
                      <a:lnTo>
                        <a:pt x="278" y="442"/>
                      </a:lnTo>
                      <a:lnTo>
                        <a:pt x="280" y="452"/>
                      </a:lnTo>
                      <a:lnTo>
                        <a:pt x="198" y="506"/>
                      </a:lnTo>
                      <a:lnTo>
                        <a:pt x="42" y="468"/>
                      </a:lnTo>
                      <a:lnTo>
                        <a:pt x="38" y="480"/>
                      </a:lnTo>
                      <a:lnTo>
                        <a:pt x="176" y="520"/>
                      </a:lnTo>
                      <a:lnTo>
                        <a:pt x="0" y="632"/>
                      </a:lnTo>
                      <a:lnTo>
                        <a:pt x="2" y="636"/>
                      </a:lnTo>
                      <a:lnTo>
                        <a:pt x="2" y="636"/>
                      </a:lnTo>
                      <a:lnTo>
                        <a:pt x="2" y="638"/>
                      </a:lnTo>
                      <a:lnTo>
                        <a:pt x="12" y="654"/>
                      </a:lnTo>
                      <a:lnTo>
                        <a:pt x="200" y="554"/>
                      </a:lnTo>
                      <a:lnTo>
                        <a:pt x="166" y="698"/>
                      </a:lnTo>
                      <a:lnTo>
                        <a:pt x="176" y="702"/>
                      </a:lnTo>
                      <a:lnTo>
                        <a:pt x="222" y="542"/>
                      </a:lnTo>
                      <a:lnTo>
                        <a:pt x="306" y="500"/>
                      </a:lnTo>
                      <a:lnTo>
                        <a:pt x="306" y="500"/>
                      </a:lnTo>
                      <a:lnTo>
                        <a:pt x="316" y="508"/>
                      </a:lnTo>
                      <a:lnTo>
                        <a:pt x="326" y="516"/>
                      </a:lnTo>
                      <a:lnTo>
                        <a:pt x="338" y="522"/>
                      </a:lnTo>
                      <a:lnTo>
                        <a:pt x="350" y="528"/>
                      </a:lnTo>
                      <a:lnTo>
                        <a:pt x="354" y="624"/>
                      </a:lnTo>
                      <a:lnTo>
                        <a:pt x="244" y="740"/>
                      </a:lnTo>
                      <a:lnTo>
                        <a:pt x="252" y="748"/>
                      </a:lnTo>
                      <a:lnTo>
                        <a:pt x="356" y="648"/>
                      </a:lnTo>
                      <a:lnTo>
                        <a:pt x="364" y="856"/>
                      </a:lnTo>
                      <a:lnTo>
                        <a:pt x="368" y="856"/>
                      </a:lnTo>
                      <a:lnTo>
                        <a:pt x="384" y="856"/>
                      </a:lnTo>
                      <a:lnTo>
                        <a:pt x="390" y="856"/>
                      </a:lnTo>
                      <a:lnTo>
                        <a:pt x="398" y="644"/>
                      </a:lnTo>
                      <a:lnTo>
                        <a:pt x="504" y="748"/>
                      </a:lnTo>
                      <a:lnTo>
                        <a:pt x="512" y="740"/>
                      </a:lnTo>
                      <a:lnTo>
                        <a:pt x="398" y="620"/>
                      </a:lnTo>
                      <a:lnTo>
                        <a:pt x="402" y="530"/>
                      </a:lnTo>
                      <a:lnTo>
                        <a:pt x="402" y="530"/>
                      </a:lnTo>
                      <a:lnTo>
                        <a:pt x="416" y="526"/>
                      </a:lnTo>
                      <a:lnTo>
                        <a:pt x="428" y="520"/>
                      </a:lnTo>
                      <a:lnTo>
                        <a:pt x="440" y="512"/>
                      </a:lnTo>
                      <a:lnTo>
                        <a:pt x="450" y="504"/>
                      </a:lnTo>
                      <a:lnTo>
                        <a:pt x="534" y="548"/>
                      </a:lnTo>
                      <a:lnTo>
                        <a:pt x="580" y="702"/>
                      </a:lnTo>
                      <a:lnTo>
                        <a:pt x="590" y="698"/>
                      </a:lnTo>
                      <a:lnTo>
                        <a:pt x="556" y="558"/>
                      </a:lnTo>
                      <a:lnTo>
                        <a:pt x="744" y="656"/>
                      </a:lnTo>
                      <a:lnTo>
                        <a:pt x="746" y="652"/>
                      </a:lnTo>
                      <a:lnTo>
                        <a:pt x="746" y="652"/>
                      </a:lnTo>
                      <a:lnTo>
                        <a:pt x="748" y="646"/>
                      </a:lnTo>
                      <a:lnTo>
                        <a:pt x="756" y="634"/>
                      </a:lnTo>
                      <a:lnTo>
                        <a:pt x="574" y="520"/>
                      </a:lnTo>
                      <a:lnTo>
                        <a:pt x="716" y="480"/>
                      </a:lnTo>
                      <a:close/>
                      <a:moveTo>
                        <a:pt x="380" y="500"/>
                      </a:moveTo>
                      <a:lnTo>
                        <a:pt x="380" y="500"/>
                      </a:lnTo>
                      <a:lnTo>
                        <a:pt x="366" y="498"/>
                      </a:lnTo>
                      <a:lnTo>
                        <a:pt x="352" y="494"/>
                      </a:lnTo>
                      <a:lnTo>
                        <a:pt x="340" y="488"/>
                      </a:lnTo>
                      <a:lnTo>
                        <a:pt x="330" y="480"/>
                      </a:lnTo>
                      <a:lnTo>
                        <a:pt x="322" y="468"/>
                      </a:lnTo>
                      <a:lnTo>
                        <a:pt x="316" y="456"/>
                      </a:lnTo>
                      <a:lnTo>
                        <a:pt x="312" y="444"/>
                      </a:lnTo>
                      <a:lnTo>
                        <a:pt x="310" y="430"/>
                      </a:lnTo>
                      <a:lnTo>
                        <a:pt x="310" y="430"/>
                      </a:lnTo>
                      <a:lnTo>
                        <a:pt x="312" y="416"/>
                      </a:lnTo>
                      <a:lnTo>
                        <a:pt x="316" y="402"/>
                      </a:lnTo>
                      <a:lnTo>
                        <a:pt x="322" y="390"/>
                      </a:lnTo>
                      <a:lnTo>
                        <a:pt x="330" y="380"/>
                      </a:lnTo>
                      <a:lnTo>
                        <a:pt x="340" y="372"/>
                      </a:lnTo>
                      <a:lnTo>
                        <a:pt x="352" y="364"/>
                      </a:lnTo>
                      <a:lnTo>
                        <a:pt x="366" y="360"/>
                      </a:lnTo>
                      <a:lnTo>
                        <a:pt x="380" y="358"/>
                      </a:lnTo>
                      <a:lnTo>
                        <a:pt x="380" y="358"/>
                      </a:lnTo>
                      <a:lnTo>
                        <a:pt x="394" y="360"/>
                      </a:lnTo>
                      <a:lnTo>
                        <a:pt x="408" y="364"/>
                      </a:lnTo>
                      <a:lnTo>
                        <a:pt x="420" y="372"/>
                      </a:lnTo>
                      <a:lnTo>
                        <a:pt x="430" y="380"/>
                      </a:lnTo>
                      <a:lnTo>
                        <a:pt x="438" y="390"/>
                      </a:lnTo>
                      <a:lnTo>
                        <a:pt x="444" y="402"/>
                      </a:lnTo>
                      <a:lnTo>
                        <a:pt x="448" y="416"/>
                      </a:lnTo>
                      <a:lnTo>
                        <a:pt x="450" y="430"/>
                      </a:lnTo>
                      <a:lnTo>
                        <a:pt x="450" y="430"/>
                      </a:lnTo>
                      <a:lnTo>
                        <a:pt x="448" y="444"/>
                      </a:lnTo>
                      <a:lnTo>
                        <a:pt x="444" y="456"/>
                      </a:lnTo>
                      <a:lnTo>
                        <a:pt x="438" y="468"/>
                      </a:lnTo>
                      <a:lnTo>
                        <a:pt x="430" y="480"/>
                      </a:lnTo>
                      <a:lnTo>
                        <a:pt x="420" y="488"/>
                      </a:lnTo>
                      <a:lnTo>
                        <a:pt x="408" y="494"/>
                      </a:lnTo>
                      <a:lnTo>
                        <a:pt x="394" y="498"/>
                      </a:lnTo>
                      <a:lnTo>
                        <a:pt x="380" y="500"/>
                      </a:lnTo>
                      <a:lnTo>
                        <a:pt x="380" y="500"/>
                      </a:lnTo>
                      <a:close/>
                    </a:path>
                  </a:pathLst>
                </a:custGeom>
                <a:solidFill>
                  <a:srgbClr val="FEFFFF">
                    <a:alpha val="6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8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2" name="Freeform 49"/>
                <p:cNvSpPr>
                  <a:spLocks noChangeAspect="1"/>
                </p:cNvSpPr>
                <p:nvPr/>
              </p:nvSpPr>
              <p:spPr bwMode="auto">
                <a:xfrm rot="19358761">
                  <a:off x="7693251" y="1112517"/>
                  <a:ext cx="853440" cy="975360"/>
                </a:xfrm>
                <a:custGeom>
                  <a:avLst/>
                  <a:gdLst>
                    <a:gd name="T0" fmla="*/ 722 w 728"/>
                    <a:gd name="T1" fmla="*/ 534 h 832"/>
                    <a:gd name="T2" fmla="*/ 712 w 728"/>
                    <a:gd name="T3" fmla="*/ 486 h 832"/>
                    <a:gd name="T4" fmla="*/ 442 w 728"/>
                    <a:gd name="T5" fmla="*/ 434 h 832"/>
                    <a:gd name="T6" fmla="*/ 446 w 728"/>
                    <a:gd name="T7" fmla="*/ 410 h 832"/>
                    <a:gd name="T8" fmla="*/ 568 w 728"/>
                    <a:gd name="T9" fmla="*/ 320 h 832"/>
                    <a:gd name="T10" fmla="*/ 588 w 728"/>
                    <a:gd name="T11" fmla="*/ 308 h 832"/>
                    <a:gd name="T12" fmla="*/ 724 w 728"/>
                    <a:gd name="T13" fmla="*/ 286 h 832"/>
                    <a:gd name="T14" fmla="*/ 728 w 728"/>
                    <a:gd name="T15" fmla="*/ 218 h 832"/>
                    <a:gd name="T16" fmla="*/ 720 w 728"/>
                    <a:gd name="T17" fmla="*/ 202 h 832"/>
                    <a:gd name="T18" fmla="*/ 656 w 728"/>
                    <a:gd name="T19" fmla="*/ 166 h 832"/>
                    <a:gd name="T20" fmla="*/ 568 w 728"/>
                    <a:gd name="T21" fmla="*/ 278 h 832"/>
                    <a:gd name="T22" fmla="*/ 546 w 728"/>
                    <a:gd name="T23" fmla="*/ 290 h 832"/>
                    <a:gd name="T24" fmla="*/ 416 w 728"/>
                    <a:gd name="T25" fmla="*/ 348 h 832"/>
                    <a:gd name="T26" fmla="*/ 390 w 728"/>
                    <a:gd name="T27" fmla="*/ 334 h 832"/>
                    <a:gd name="T28" fmla="*/ 476 w 728"/>
                    <a:gd name="T29" fmla="*/ 78 h 832"/>
                    <a:gd name="T30" fmla="*/ 440 w 728"/>
                    <a:gd name="T31" fmla="*/ 46 h 832"/>
                    <a:gd name="T32" fmla="*/ 376 w 728"/>
                    <a:gd name="T33" fmla="*/ 0 h 832"/>
                    <a:gd name="T34" fmla="*/ 352 w 728"/>
                    <a:gd name="T35" fmla="*/ 0 h 832"/>
                    <a:gd name="T36" fmla="*/ 288 w 728"/>
                    <a:gd name="T37" fmla="*/ 46 h 832"/>
                    <a:gd name="T38" fmla="*/ 252 w 728"/>
                    <a:gd name="T39" fmla="*/ 78 h 832"/>
                    <a:gd name="T40" fmla="*/ 342 w 728"/>
                    <a:gd name="T41" fmla="*/ 334 h 832"/>
                    <a:gd name="T42" fmla="*/ 310 w 728"/>
                    <a:gd name="T43" fmla="*/ 354 h 832"/>
                    <a:gd name="T44" fmla="*/ 128 w 728"/>
                    <a:gd name="T45" fmla="*/ 148 h 832"/>
                    <a:gd name="T46" fmla="*/ 82 w 728"/>
                    <a:gd name="T47" fmla="*/ 164 h 832"/>
                    <a:gd name="T48" fmla="*/ 16 w 728"/>
                    <a:gd name="T49" fmla="*/ 198 h 832"/>
                    <a:gd name="T50" fmla="*/ 78 w 728"/>
                    <a:gd name="T51" fmla="*/ 266 h 832"/>
                    <a:gd name="T52" fmla="*/ 92 w 728"/>
                    <a:gd name="T53" fmla="*/ 274 h 832"/>
                    <a:gd name="T54" fmla="*/ 20 w 728"/>
                    <a:gd name="T55" fmla="*/ 354 h 832"/>
                    <a:gd name="T56" fmla="*/ 288 w 728"/>
                    <a:gd name="T57" fmla="*/ 396 h 832"/>
                    <a:gd name="T58" fmla="*/ 288 w 728"/>
                    <a:gd name="T59" fmla="*/ 428 h 832"/>
                    <a:gd name="T60" fmla="*/ 16 w 728"/>
                    <a:gd name="T61" fmla="*/ 486 h 832"/>
                    <a:gd name="T62" fmla="*/ 6 w 728"/>
                    <a:gd name="T63" fmla="*/ 534 h 832"/>
                    <a:gd name="T64" fmla="*/ 2 w 728"/>
                    <a:gd name="T65" fmla="*/ 608 h 832"/>
                    <a:gd name="T66" fmla="*/ 2 w 728"/>
                    <a:gd name="T67" fmla="*/ 614 h 832"/>
                    <a:gd name="T68" fmla="*/ 92 w 728"/>
                    <a:gd name="T69" fmla="*/ 588 h 832"/>
                    <a:gd name="T70" fmla="*/ 108 w 728"/>
                    <a:gd name="T71" fmla="*/ 580 h 832"/>
                    <a:gd name="T72" fmla="*/ 140 w 728"/>
                    <a:gd name="T73" fmla="*/ 684 h 832"/>
                    <a:gd name="T74" fmla="*/ 312 w 728"/>
                    <a:gd name="T75" fmla="*/ 470 h 832"/>
                    <a:gd name="T76" fmla="*/ 344 w 728"/>
                    <a:gd name="T77" fmla="*/ 638 h 832"/>
                    <a:gd name="T78" fmla="*/ 344 w 728"/>
                    <a:gd name="T79" fmla="*/ 662 h 832"/>
                    <a:gd name="T80" fmla="*/ 296 w 728"/>
                    <a:gd name="T81" fmla="*/ 790 h 832"/>
                    <a:gd name="T82" fmla="*/ 354 w 728"/>
                    <a:gd name="T83" fmla="*/ 832 h 832"/>
                    <a:gd name="T84" fmla="*/ 376 w 728"/>
                    <a:gd name="T85" fmla="*/ 832 h 832"/>
                    <a:gd name="T86" fmla="*/ 440 w 728"/>
                    <a:gd name="T87" fmla="*/ 784 h 832"/>
                    <a:gd name="T88" fmla="*/ 476 w 728"/>
                    <a:gd name="T89" fmla="*/ 752 h 832"/>
                    <a:gd name="T90" fmla="*/ 386 w 728"/>
                    <a:gd name="T91" fmla="*/ 488 h 832"/>
                    <a:gd name="T92" fmla="*/ 416 w 728"/>
                    <a:gd name="T93" fmla="*/ 474 h 832"/>
                    <a:gd name="T94" fmla="*/ 600 w 728"/>
                    <a:gd name="T95" fmla="*/ 680 h 832"/>
                    <a:gd name="T96" fmla="*/ 646 w 728"/>
                    <a:gd name="T97" fmla="*/ 664 h 832"/>
                    <a:gd name="T98" fmla="*/ 712 w 728"/>
                    <a:gd name="T99" fmla="*/ 630 h 832"/>
                    <a:gd name="T100" fmla="*/ 718 w 728"/>
                    <a:gd name="T101" fmla="*/ 630 h 832"/>
                    <a:gd name="T102" fmla="*/ 728 w 728"/>
                    <a:gd name="T103" fmla="*/ 612 h 8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28" h="832">
                      <a:moveTo>
                        <a:pt x="650" y="564"/>
                      </a:moveTo>
                      <a:lnTo>
                        <a:pt x="724" y="542"/>
                      </a:lnTo>
                      <a:lnTo>
                        <a:pt x="722" y="534"/>
                      </a:lnTo>
                      <a:lnTo>
                        <a:pt x="636" y="554"/>
                      </a:lnTo>
                      <a:lnTo>
                        <a:pt x="584" y="522"/>
                      </a:lnTo>
                      <a:lnTo>
                        <a:pt x="712" y="486"/>
                      </a:lnTo>
                      <a:lnTo>
                        <a:pt x="708" y="474"/>
                      </a:lnTo>
                      <a:lnTo>
                        <a:pt x="564" y="510"/>
                      </a:lnTo>
                      <a:lnTo>
                        <a:pt x="442" y="434"/>
                      </a:lnTo>
                      <a:lnTo>
                        <a:pt x="442" y="434"/>
                      </a:lnTo>
                      <a:lnTo>
                        <a:pt x="444" y="422"/>
                      </a:lnTo>
                      <a:lnTo>
                        <a:pt x="446" y="410"/>
                      </a:lnTo>
                      <a:lnTo>
                        <a:pt x="446" y="410"/>
                      </a:lnTo>
                      <a:lnTo>
                        <a:pt x="444" y="398"/>
                      </a:lnTo>
                      <a:lnTo>
                        <a:pt x="568" y="320"/>
                      </a:lnTo>
                      <a:lnTo>
                        <a:pt x="708" y="354"/>
                      </a:lnTo>
                      <a:lnTo>
                        <a:pt x="712" y="344"/>
                      </a:lnTo>
                      <a:lnTo>
                        <a:pt x="588" y="308"/>
                      </a:lnTo>
                      <a:lnTo>
                        <a:pt x="638" y="276"/>
                      </a:lnTo>
                      <a:lnTo>
                        <a:pt x="722" y="296"/>
                      </a:lnTo>
                      <a:lnTo>
                        <a:pt x="724" y="286"/>
                      </a:lnTo>
                      <a:lnTo>
                        <a:pt x="654" y="266"/>
                      </a:lnTo>
                      <a:lnTo>
                        <a:pt x="726" y="220"/>
                      </a:lnTo>
                      <a:lnTo>
                        <a:pt x="728" y="218"/>
                      </a:lnTo>
                      <a:lnTo>
                        <a:pt x="726" y="216"/>
                      </a:lnTo>
                      <a:lnTo>
                        <a:pt x="720" y="202"/>
                      </a:lnTo>
                      <a:lnTo>
                        <a:pt x="720" y="202"/>
                      </a:lnTo>
                      <a:lnTo>
                        <a:pt x="716" y="198"/>
                      </a:lnTo>
                      <a:lnTo>
                        <a:pt x="636" y="240"/>
                      </a:lnTo>
                      <a:lnTo>
                        <a:pt x="656" y="166"/>
                      </a:lnTo>
                      <a:lnTo>
                        <a:pt x="646" y="164"/>
                      </a:lnTo>
                      <a:lnTo>
                        <a:pt x="620" y="250"/>
                      </a:lnTo>
                      <a:lnTo>
                        <a:pt x="568" y="278"/>
                      </a:lnTo>
                      <a:lnTo>
                        <a:pt x="600" y="148"/>
                      </a:lnTo>
                      <a:lnTo>
                        <a:pt x="588" y="146"/>
                      </a:lnTo>
                      <a:lnTo>
                        <a:pt x="546" y="290"/>
                      </a:lnTo>
                      <a:lnTo>
                        <a:pt x="424" y="356"/>
                      </a:lnTo>
                      <a:lnTo>
                        <a:pt x="424" y="356"/>
                      </a:lnTo>
                      <a:lnTo>
                        <a:pt x="416" y="348"/>
                      </a:lnTo>
                      <a:lnTo>
                        <a:pt x="408" y="342"/>
                      </a:lnTo>
                      <a:lnTo>
                        <a:pt x="398" y="338"/>
                      </a:lnTo>
                      <a:lnTo>
                        <a:pt x="390" y="334"/>
                      </a:lnTo>
                      <a:lnTo>
                        <a:pt x="384" y="192"/>
                      </a:lnTo>
                      <a:lnTo>
                        <a:pt x="484" y="86"/>
                      </a:lnTo>
                      <a:lnTo>
                        <a:pt x="476" y="78"/>
                      </a:lnTo>
                      <a:lnTo>
                        <a:pt x="384" y="168"/>
                      </a:lnTo>
                      <a:lnTo>
                        <a:pt x="380" y="108"/>
                      </a:lnTo>
                      <a:lnTo>
                        <a:pt x="440" y="46"/>
                      </a:lnTo>
                      <a:lnTo>
                        <a:pt x="432" y="38"/>
                      </a:lnTo>
                      <a:lnTo>
                        <a:pt x="380" y="88"/>
                      </a:lnTo>
                      <a:lnTo>
                        <a:pt x="376" y="0"/>
                      </a:lnTo>
                      <a:lnTo>
                        <a:pt x="374" y="0"/>
                      </a:lnTo>
                      <a:lnTo>
                        <a:pt x="358" y="0"/>
                      </a:lnTo>
                      <a:lnTo>
                        <a:pt x="352" y="0"/>
                      </a:lnTo>
                      <a:lnTo>
                        <a:pt x="350" y="90"/>
                      </a:lnTo>
                      <a:lnTo>
                        <a:pt x="296" y="38"/>
                      </a:lnTo>
                      <a:lnTo>
                        <a:pt x="288" y="46"/>
                      </a:lnTo>
                      <a:lnTo>
                        <a:pt x="350" y="110"/>
                      </a:lnTo>
                      <a:lnTo>
                        <a:pt x="348" y="170"/>
                      </a:lnTo>
                      <a:lnTo>
                        <a:pt x="252" y="78"/>
                      </a:lnTo>
                      <a:lnTo>
                        <a:pt x="244" y="86"/>
                      </a:lnTo>
                      <a:lnTo>
                        <a:pt x="346" y="194"/>
                      </a:lnTo>
                      <a:lnTo>
                        <a:pt x="342" y="334"/>
                      </a:lnTo>
                      <a:lnTo>
                        <a:pt x="342" y="334"/>
                      </a:lnTo>
                      <a:lnTo>
                        <a:pt x="324" y="342"/>
                      </a:lnTo>
                      <a:lnTo>
                        <a:pt x="310" y="354"/>
                      </a:lnTo>
                      <a:lnTo>
                        <a:pt x="180" y="286"/>
                      </a:lnTo>
                      <a:lnTo>
                        <a:pt x="140" y="146"/>
                      </a:lnTo>
                      <a:lnTo>
                        <a:pt x="128" y="148"/>
                      </a:lnTo>
                      <a:lnTo>
                        <a:pt x="160" y="274"/>
                      </a:lnTo>
                      <a:lnTo>
                        <a:pt x="106" y="246"/>
                      </a:lnTo>
                      <a:lnTo>
                        <a:pt x="82" y="164"/>
                      </a:lnTo>
                      <a:lnTo>
                        <a:pt x="72" y="166"/>
                      </a:lnTo>
                      <a:lnTo>
                        <a:pt x="90" y="238"/>
                      </a:lnTo>
                      <a:lnTo>
                        <a:pt x="16" y="198"/>
                      </a:lnTo>
                      <a:lnTo>
                        <a:pt x="12" y="196"/>
                      </a:lnTo>
                      <a:lnTo>
                        <a:pt x="0" y="218"/>
                      </a:lnTo>
                      <a:lnTo>
                        <a:pt x="78" y="266"/>
                      </a:lnTo>
                      <a:lnTo>
                        <a:pt x="4" y="286"/>
                      </a:lnTo>
                      <a:lnTo>
                        <a:pt x="6" y="296"/>
                      </a:lnTo>
                      <a:lnTo>
                        <a:pt x="92" y="274"/>
                      </a:lnTo>
                      <a:lnTo>
                        <a:pt x="144" y="306"/>
                      </a:lnTo>
                      <a:lnTo>
                        <a:pt x="16" y="344"/>
                      </a:lnTo>
                      <a:lnTo>
                        <a:pt x="20" y="354"/>
                      </a:lnTo>
                      <a:lnTo>
                        <a:pt x="164" y="320"/>
                      </a:lnTo>
                      <a:lnTo>
                        <a:pt x="288" y="396"/>
                      </a:lnTo>
                      <a:lnTo>
                        <a:pt x="288" y="396"/>
                      </a:lnTo>
                      <a:lnTo>
                        <a:pt x="286" y="410"/>
                      </a:lnTo>
                      <a:lnTo>
                        <a:pt x="286" y="410"/>
                      </a:lnTo>
                      <a:lnTo>
                        <a:pt x="288" y="428"/>
                      </a:lnTo>
                      <a:lnTo>
                        <a:pt x="160" y="508"/>
                      </a:lnTo>
                      <a:lnTo>
                        <a:pt x="20" y="474"/>
                      </a:lnTo>
                      <a:lnTo>
                        <a:pt x="16" y="486"/>
                      </a:lnTo>
                      <a:lnTo>
                        <a:pt x="140" y="522"/>
                      </a:lnTo>
                      <a:lnTo>
                        <a:pt x="90" y="554"/>
                      </a:lnTo>
                      <a:lnTo>
                        <a:pt x="6" y="534"/>
                      </a:lnTo>
                      <a:lnTo>
                        <a:pt x="4" y="542"/>
                      </a:lnTo>
                      <a:lnTo>
                        <a:pt x="74" y="564"/>
                      </a:lnTo>
                      <a:lnTo>
                        <a:pt x="2" y="608"/>
                      </a:lnTo>
                      <a:lnTo>
                        <a:pt x="0" y="610"/>
                      </a:lnTo>
                      <a:lnTo>
                        <a:pt x="2" y="614"/>
                      </a:lnTo>
                      <a:lnTo>
                        <a:pt x="2" y="614"/>
                      </a:lnTo>
                      <a:lnTo>
                        <a:pt x="6" y="622"/>
                      </a:lnTo>
                      <a:lnTo>
                        <a:pt x="12" y="630"/>
                      </a:lnTo>
                      <a:lnTo>
                        <a:pt x="92" y="588"/>
                      </a:lnTo>
                      <a:lnTo>
                        <a:pt x="72" y="662"/>
                      </a:lnTo>
                      <a:lnTo>
                        <a:pt x="82" y="664"/>
                      </a:lnTo>
                      <a:lnTo>
                        <a:pt x="108" y="580"/>
                      </a:lnTo>
                      <a:lnTo>
                        <a:pt x="160" y="550"/>
                      </a:lnTo>
                      <a:lnTo>
                        <a:pt x="128" y="680"/>
                      </a:lnTo>
                      <a:lnTo>
                        <a:pt x="140" y="684"/>
                      </a:lnTo>
                      <a:lnTo>
                        <a:pt x="182" y="540"/>
                      </a:lnTo>
                      <a:lnTo>
                        <a:pt x="312" y="470"/>
                      </a:lnTo>
                      <a:lnTo>
                        <a:pt x="312" y="470"/>
                      </a:lnTo>
                      <a:lnTo>
                        <a:pt x="324" y="478"/>
                      </a:lnTo>
                      <a:lnTo>
                        <a:pt x="338" y="486"/>
                      </a:lnTo>
                      <a:lnTo>
                        <a:pt x="344" y="638"/>
                      </a:lnTo>
                      <a:lnTo>
                        <a:pt x="244" y="744"/>
                      </a:lnTo>
                      <a:lnTo>
                        <a:pt x="252" y="752"/>
                      </a:lnTo>
                      <a:lnTo>
                        <a:pt x="344" y="662"/>
                      </a:lnTo>
                      <a:lnTo>
                        <a:pt x="348" y="722"/>
                      </a:lnTo>
                      <a:lnTo>
                        <a:pt x="288" y="784"/>
                      </a:lnTo>
                      <a:lnTo>
                        <a:pt x="296" y="790"/>
                      </a:lnTo>
                      <a:lnTo>
                        <a:pt x="348" y="742"/>
                      </a:lnTo>
                      <a:lnTo>
                        <a:pt x="352" y="832"/>
                      </a:lnTo>
                      <a:lnTo>
                        <a:pt x="354" y="832"/>
                      </a:lnTo>
                      <a:lnTo>
                        <a:pt x="370" y="832"/>
                      </a:lnTo>
                      <a:lnTo>
                        <a:pt x="370" y="832"/>
                      </a:lnTo>
                      <a:lnTo>
                        <a:pt x="376" y="832"/>
                      </a:lnTo>
                      <a:lnTo>
                        <a:pt x="378" y="740"/>
                      </a:lnTo>
                      <a:lnTo>
                        <a:pt x="432" y="792"/>
                      </a:lnTo>
                      <a:lnTo>
                        <a:pt x="440" y="784"/>
                      </a:lnTo>
                      <a:lnTo>
                        <a:pt x="378" y="720"/>
                      </a:lnTo>
                      <a:lnTo>
                        <a:pt x="380" y="658"/>
                      </a:lnTo>
                      <a:lnTo>
                        <a:pt x="476" y="752"/>
                      </a:lnTo>
                      <a:lnTo>
                        <a:pt x="484" y="744"/>
                      </a:lnTo>
                      <a:lnTo>
                        <a:pt x="382" y="636"/>
                      </a:lnTo>
                      <a:lnTo>
                        <a:pt x="386" y="488"/>
                      </a:lnTo>
                      <a:lnTo>
                        <a:pt x="386" y="488"/>
                      </a:lnTo>
                      <a:lnTo>
                        <a:pt x="402" y="482"/>
                      </a:lnTo>
                      <a:lnTo>
                        <a:pt x="416" y="474"/>
                      </a:lnTo>
                      <a:lnTo>
                        <a:pt x="548" y="544"/>
                      </a:lnTo>
                      <a:lnTo>
                        <a:pt x="588" y="684"/>
                      </a:lnTo>
                      <a:lnTo>
                        <a:pt x="600" y="680"/>
                      </a:lnTo>
                      <a:lnTo>
                        <a:pt x="568" y="554"/>
                      </a:lnTo>
                      <a:lnTo>
                        <a:pt x="622" y="582"/>
                      </a:lnTo>
                      <a:lnTo>
                        <a:pt x="646" y="664"/>
                      </a:lnTo>
                      <a:lnTo>
                        <a:pt x="656" y="662"/>
                      </a:lnTo>
                      <a:lnTo>
                        <a:pt x="638" y="592"/>
                      </a:lnTo>
                      <a:lnTo>
                        <a:pt x="712" y="630"/>
                      </a:lnTo>
                      <a:lnTo>
                        <a:pt x="716" y="632"/>
                      </a:lnTo>
                      <a:lnTo>
                        <a:pt x="718" y="630"/>
                      </a:lnTo>
                      <a:lnTo>
                        <a:pt x="718" y="630"/>
                      </a:lnTo>
                      <a:lnTo>
                        <a:pt x="726" y="616"/>
                      </a:lnTo>
                      <a:lnTo>
                        <a:pt x="726" y="616"/>
                      </a:lnTo>
                      <a:lnTo>
                        <a:pt x="728" y="612"/>
                      </a:lnTo>
                      <a:lnTo>
                        <a:pt x="650" y="564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8000"/>
                    </a:srgbClr>
                  </a:solidFill>
                </a:ln>
                <a:effectLst>
                  <a:glow rad="114300">
                    <a:srgbClr val="FEFFFF">
                      <a:alpha val="7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3" name="Freeform 53"/>
                <p:cNvSpPr>
                  <a:spLocks noChangeAspect="1"/>
                </p:cNvSpPr>
                <p:nvPr/>
              </p:nvSpPr>
              <p:spPr bwMode="auto">
                <a:xfrm rot="19929985">
                  <a:off x="8345362" y="122250"/>
                  <a:ext cx="730152" cy="833347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3000"/>
                  </a:srgbClr>
                </a:solidFill>
                <a:ln>
                  <a:solidFill>
                    <a:srgbClr val="FEFFFF">
                      <a:alpha val="4000"/>
                    </a:srgbClr>
                  </a:solidFill>
                </a:ln>
                <a:effectLst>
                  <a:glow rad="76200">
                    <a:srgbClr val="FEFFFF">
                      <a:alpha val="6000"/>
                    </a:srgb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8" name="Freeform 53"/>
                <p:cNvSpPr>
                  <a:spLocks noChangeAspect="1"/>
                </p:cNvSpPr>
                <p:nvPr/>
              </p:nvSpPr>
              <p:spPr bwMode="auto">
                <a:xfrm rot="1160251">
                  <a:off x="8324628" y="3308607"/>
                  <a:ext cx="491754" cy="561254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53"/>
                <p:cNvSpPr>
                  <a:spLocks noChangeAspect="1"/>
                </p:cNvSpPr>
                <p:nvPr/>
              </p:nvSpPr>
              <p:spPr bwMode="auto">
                <a:xfrm rot="20991253">
                  <a:off x="8713407" y="888239"/>
                  <a:ext cx="384613" cy="438971"/>
                </a:xfrm>
                <a:custGeom>
                  <a:avLst/>
                  <a:gdLst>
                    <a:gd name="T0" fmla="*/ 664 w 750"/>
                    <a:gd name="T1" fmla="*/ 570 h 856"/>
                    <a:gd name="T2" fmla="*/ 582 w 750"/>
                    <a:gd name="T3" fmla="*/ 526 h 856"/>
                    <a:gd name="T4" fmla="*/ 490 w 750"/>
                    <a:gd name="T5" fmla="*/ 480 h 856"/>
                    <a:gd name="T6" fmla="*/ 492 w 750"/>
                    <a:gd name="T7" fmla="*/ 380 h 856"/>
                    <a:gd name="T8" fmla="*/ 730 w 750"/>
                    <a:gd name="T9" fmla="*/ 366 h 856"/>
                    <a:gd name="T10" fmla="*/ 744 w 750"/>
                    <a:gd name="T11" fmla="*/ 306 h 856"/>
                    <a:gd name="T12" fmla="*/ 748 w 750"/>
                    <a:gd name="T13" fmla="*/ 228 h 856"/>
                    <a:gd name="T14" fmla="*/ 738 w 750"/>
                    <a:gd name="T15" fmla="*/ 206 h 856"/>
                    <a:gd name="T16" fmla="*/ 674 w 750"/>
                    <a:gd name="T17" fmla="*/ 174 h 856"/>
                    <a:gd name="T18" fmla="*/ 584 w 750"/>
                    <a:gd name="T19" fmla="*/ 284 h 856"/>
                    <a:gd name="T20" fmla="*/ 552 w 750"/>
                    <a:gd name="T21" fmla="*/ 306 h 856"/>
                    <a:gd name="T22" fmla="*/ 398 w 750"/>
                    <a:gd name="T23" fmla="*/ 394 h 856"/>
                    <a:gd name="T24" fmla="*/ 394 w 750"/>
                    <a:gd name="T25" fmla="*/ 212 h 856"/>
                    <a:gd name="T26" fmla="*/ 398 w 750"/>
                    <a:gd name="T27" fmla="*/ 172 h 856"/>
                    <a:gd name="T28" fmla="*/ 398 w 750"/>
                    <a:gd name="T29" fmla="*/ 88 h 856"/>
                    <a:gd name="T30" fmla="*/ 384 w 750"/>
                    <a:gd name="T31" fmla="*/ 0 h 856"/>
                    <a:gd name="T32" fmla="*/ 356 w 750"/>
                    <a:gd name="T33" fmla="*/ 46 h 856"/>
                    <a:gd name="T34" fmla="*/ 352 w 750"/>
                    <a:gd name="T35" fmla="*/ 108 h 856"/>
                    <a:gd name="T36" fmla="*/ 356 w 750"/>
                    <a:gd name="T37" fmla="*/ 200 h 856"/>
                    <a:gd name="T38" fmla="*/ 362 w 750"/>
                    <a:gd name="T39" fmla="*/ 302 h 856"/>
                    <a:gd name="T40" fmla="*/ 274 w 750"/>
                    <a:gd name="T41" fmla="*/ 352 h 856"/>
                    <a:gd name="T42" fmla="*/ 144 w 750"/>
                    <a:gd name="T43" fmla="*/ 152 h 856"/>
                    <a:gd name="T44" fmla="*/ 84 w 750"/>
                    <a:gd name="T45" fmla="*/ 170 h 856"/>
                    <a:gd name="T46" fmla="*/ 14 w 750"/>
                    <a:gd name="T47" fmla="*/ 206 h 856"/>
                    <a:gd name="T48" fmla="*/ 2 w 750"/>
                    <a:gd name="T49" fmla="*/ 222 h 856"/>
                    <a:gd name="T50" fmla="*/ 70 w 750"/>
                    <a:gd name="T51" fmla="*/ 278 h 856"/>
                    <a:gd name="T52" fmla="*/ 114 w 750"/>
                    <a:gd name="T53" fmla="*/ 304 h 856"/>
                    <a:gd name="T54" fmla="*/ 168 w 750"/>
                    <a:gd name="T55" fmla="*/ 330 h 856"/>
                    <a:gd name="T56" fmla="*/ 296 w 750"/>
                    <a:gd name="T57" fmla="*/ 400 h 856"/>
                    <a:gd name="T58" fmla="*/ 218 w 750"/>
                    <a:gd name="T59" fmla="*/ 498 h 856"/>
                    <a:gd name="T60" fmla="*/ 16 w 750"/>
                    <a:gd name="T61" fmla="*/ 502 h 856"/>
                    <a:gd name="T62" fmla="*/ 6 w 750"/>
                    <a:gd name="T63" fmla="*/ 552 h 856"/>
                    <a:gd name="T64" fmla="*/ 2 w 750"/>
                    <a:gd name="T65" fmla="*/ 628 h 856"/>
                    <a:gd name="T66" fmla="*/ 10 w 750"/>
                    <a:gd name="T67" fmla="*/ 650 h 856"/>
                    <a:gd name="T68" fmla="*/ 74 w 750"/>
                    <a:gd name="T69" fmla="*/ 684 h 856"/>
                    <a:gd name="T70" fmla="*/ 164 w 750"/>
                    <a:gd name="T71" fmla="*/ 574 h 856"/>
                    <a:gd name="T72" fmla="*/ 196 w 750"/>
                    <a:gd name="T73" fmla="*/ 552 h 856"/>
                    <a:gd name="T74" fmla="*/ 352 w 750"/>
                    <a:gd name="T75" fmla="*/ 464 h 856"/>
                    <a:gd name="T76" fmla="*/ 354 w 750"/>
                    <a:gd name="T77" fmla="*/ 644 h 856"/>
                    <a:gd name="T78" fmla="*/ 352 w 750"/>
                    <a:gd name="T79" fmla="*/ 686 h 856"/>
                    <a:gd name="T80" fmla="*/ 304 w 750"/>
                    <a:gd name="T81" fmla="*/ 816 h 856"/>
                    <a:gd name="T82" fmla="*/ 362 w 750"/>
                    <a:gd name="T83" fmla="*/ 856 h 856"/>
                    <a:gd name="T84" fmla="*/ 386 w 750"/>
                    <a:gd name="T85" fmla="*/ 852 h 856"/>
                    <a:gd name="T86" fmla="*/ 396 w 750"/>
                    <a:gd name="T87" fmla="*/ 750 h 856"/>
                    <a:gd name="T88" fmla="*/ 498 w 750"/>
                    <a:gd name="T89" fmla="*/ 768 h 856"/>
                    <a:gd name="T90" fmla="*/ 390 w 750"/>
                    <a:gd name="T91" fmla="*/ 600 h 856"/>
                    <a:gd name="T92" fmla="*/ 436 w 750"/>
                    <a:gd name="T93" fmla="*/ 484 h 856"/>
                    <a:gd name="T94" fmla="*/ 564 w 750"/>
                    <a:gd name="T95" fmla="*/ 562 h 856"/>
                    <a:gd name="T96" fmla="*/ 614 w 750"/>
                    <a:gd name="T97" fmla="*/ 594 h 856"/>
                    <a:gd name="T98" fmla="*/ 658 w 750"/>
                    <a:gd name="T99" fmla="*/ 620 h 856"/>
                    <a:gd name="T100" fmla="*/ 746 w 750"/>
                    <a:gd name="T101" fmla="*/ 636 h 856"/>
                    <a:gd name="T102" fmla="*/ 680 w 750"/>
                    <a:gd name="T103" fmla="*/ 580 h 8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</a:cxnLst>
                  <a:rect l="0" t="0" r="r" b="b"/>
                  <a:pathLst>
                    <a:path w="750" h="856">
                      <a:moveTo>
                        <a:pt x="680" y="580"/>
                      </a:moveTo>
                      <a:lnTo>
                        <a:pt x="746" y="560"/>
                      </a:lnTo>
                      <a:lnTo>
                        <a:pt x="744" y="552"/>
                      </a:lnTo>
                      <a:lnTo>
                        <a:pt x="664" y="570"/>
                      </a:lnTo>
                      <a:lnTo>
                        <a:pt x="664" y="570"/>
                      </a:lnTo>
                      <a:lnTo>
                        <a:pt x="634" y="554"/>
                      </a:lnTo>
                      <a:lnTo>
                        <a:pt x="604" y="538"/>
                      </a:lnTo>
                      <a:lnTo>
                        <a:pt x="732" y="502"/>
                      </a:lnTo>
                      <a:lnTo>
                        <a:pt x="730" y="490"/>
                      </a:lnTo>
                      <a:lnTo>
                        <a:pt x="582" y="526"/>
                      </a:lnTo>
                      <a:lnTo>
                        <a:pt x="582" y="526"/>
                      </a:lnTo>
                      <a:lnTo>
                        <a:pt x="570" y="522"/>
                      </a:lnTo>
                      <a:lnTo>
                        <a:pt x="570" y="522"/>
                      </a:lnTo>
                      <a:lnTo>
                        <a:pt x="530" y="502"/>
                      </a:lnTo>
                      <a:lnTo>
                        <a:pt x="490" y="480"/>
                      </a:lnTo>
                      <a:lnTo>
                        <a:pt x="452" y="458"/>
                      </a:lnTo>
                      <a:lnTo>
                        <a:pt x="416" y="432"/>
                      </a:lnTo>
                      <a:lnTo>
                        <a:pt x="416" y="432"/>
                      </a:lnTo>
                      <a:lnTo>
                        <a:pt x="454" y="404"/>
                      </a:lnTo>
                      <a:lnTo>
                        <a:pt x="492" y="380"/>
                      </a:lnTo>
                      <a:lnTo>
                        <a:pt x="532" y="358"/>
                      </a:lnTo>
                      <a:lnTo>
                        <a:pt x="572" y="338"/>
                      </a:lnTo>
                      <a:lnTo>
                        <a:pt x="572" y="338"/>
                      </a:lnTo>
                      <a:lnTo>
                        <a:pt x="586" y="332"/>
                      </a:lnTo>
                      <a:lnTo>
                        <a:pt x="730" y="366"/>
                      </a:lnTo>
                      <a:lnTo>
                        <a:pt x="732" y="356"/>
                      </a:lnTo>
                      <a:lnTo>
                        <a:pt x="608" y="320"/>
                      </a:lnTo>
                      <a:lnTo>
                        <a:pt x="608" y="320"/>
                      </a:lnTo>
                      <a:lnTo>
                        <a:pt x="666" y="288"/>
                      </a:lnTo>
                      <a:lnTo>
                        <a:pt x="744" y="306"/>
                      </a:lnTo>
                      <a:lnTo>
                        <a:pt x="746" y="296"/>
                      </a:lnTo>
                      <a:lnTo>
                        <a:pt x="682" y="278"/>
                      </a:lnTo>
                      <a:lnTo>
                        <a:pt x="682" y="278"/>
                      </a:lnTo>
                      <a:lnTo>
                        <a:pt x="716" y="254"/>
                      </a:lnTo>
                      <a:lnTo>
                        <a:pt x="748" y="228"/>
                      </a:lnTo>
                      <a:lnTo>
                        <a:pt x="750" y="226"/>
                      </a:lnTo>
                      <a:lnTo>
                        <a:pt x="748" y="224"/>
                      </a:lnTo>
                      <a:lnTo>
                        <a:pt x="748" y="224"/>
                      </a:lnTo>
                      <a:lnTo>
                        <a:pt x="744" y="214"/>
                      </a:lnTo>
                      <a:lnTo>
                        <a:pt x="738" y="206"/>
                      </a:lnTo>
                      <a:lnTo>
                        <a:pt x="736" y="208"/>
                      </a:lnTo>
                      <a:lnTo>
                        <a:pt x="736" y="208"/>
                      </a:lnTo>
                      <a:lnTo>
                        <a:pt x="696" y="222"/>
                      </a:lnTo>
                      <a:lnTo>
                        <a:pt x="658" y="240"/>
                      </a:lnTo>
                      <a:lnTo>
                        <a:pt x="674" y="174"/>
                      </a:lnTo>
                      <a:lnTo>
                        <a:pt x="664" y="170"/>
                      </a:lnTo>
                      <a:lnTo>
                        <a:pt x="642" y="248"/>
                      </a:lnTo>
                      <a:lnTo>
                        <a:pt x="642" y="248"/>
                      </a:lnTo>
                      <a:lnTo>
                        <a:pt x="614" y="266"/>
                      </a:lnTo>
                      <a:lnTo>
                        <a:pt x="584" y="284"/>
                      </a:lnTo>
                      <a:lnTo>
                        <a:pt x="618" y="154"/>
                      </a:lnTo>
                      <a:lnTo>
                        <a:pt x="606" y="152"/>
                      </a:lnTo>
                      <a:lnTo>
                        <a:pt x="562" y="298"/>
                      </a:lnTo>
                      <a:lnTo>
                        <a:pt x="562" y="298"/>
                      </a:lnTo>
                      <a:lnTo>
                        <a:pt x="552" y="306"/>
                      </a:lnTo>
                      <a:lnTo>
                        <a:pt x="552" y="306"/>
                      </a:lnTo>
                      <a:lnTo>
                        <a:pt x="516" y="330"/>
                      </a:lnTo>
                      <a:lnTo>
                        <a:pt x="478" y="354"/>
                      </a:lnTo>
                      <a:lnTo>
                        <a:pt x="438" y="376"/>
                      </a:lnTo>
                      <a:lnTo>
                        <a:pt x="398" y="394"/>
                      </a:lnTo>
                      <a:lnTo>
                        <a:pt x="398" y="394"/>
                      </a:lnTo>
                      <a:lnTo>
                        <a:pt x="392" y="348"/>
                      </a:lnTo>
                      <a:lnTo>
                        <a:pt x="392" y="302"/>
                      </a:lnTo>
                      <a:lnTo>
                        <a:pt x="392" y="258"/>
                      </a:lnTo>
                      <a:lnTo>
                        <a:pt x="394" y="212"/>
                      </a:lnTo>
                      <a:lnTo>
                        <a:pt x="394" y="212"/>
                      </a:lnTo>
                      <a:lnTo>
                        <a:pt x="396" y="198"/>
                      </a:lnTo>
                      <a:lnTo>
                        <a:pt x="498" y="90"/>
                      </a:lnTo>
                      <a:lnTo>
                        <a:pt x="490" y="82"/>
                      </a:lnTo>
                      <a:lnTo>
                        <a:pt x="398" y="172"/>
                      </a:lnTo>
                      <a:lnTo>
                        <a:pt x="398" y="172"/>
                      </a:lnTo>
                      <a:lnTo>
                        <a:pt x="398" y="106"/>
                      </a:lnTo>
                      <a:lnTo>
                        <a:pt x="452" y="48"/>
                      </a:lnTo>
                      <a:lnTo>
                        <a:pt x="446" y="42"/>
                      </a:lnTo>
                      <a:lnTo>
                        <a:pt x="398" y="88"/>
                      </a:lnTo>
                      <a:lnTo>
                        <a:pt x="398" y="88"/>
                      </a:lnTo>
                      <a:lnTo>
                        <a:pt x="394" y="46"/>
                      </a:lnTo>
                      <a:lnTo>
                        <a:pt x="388" y="4"/>
                      </a:lnTo>
                      <a:lnTo>
                        <a:pt x="388" y="0"/>
                      </a:lnTo>
                      <a:lnTo>
                        <a:pt x="384" y="0"/>
                      </a:lnTo>
                      <a:lnTo>
                        <a:pt x="368" y="0"/>
                      </a:lnTo>
                      <a:lnTo>
                        <a:pt x="364" y="0"/>
                      </a:lnTo>
                      <a:lnTo>
                        <a:pt x="364" y="4"/>
                      </a:lnTo>
                      <a:lnTo>
                        <a:pt x="364" y="4"/>
                      </a:lnTo>
                      <a:lnTo>
                        <a:pt x="356" y="46"/>
                      </a:lnTo>
                      <a:lnTo>
                        <a:pt x="354" y="88"/>
                      </a:lnTo>
                      <a:lnTo>
                        <a:pt x="304" y="42"/>
                      </a:lnTo>
                      <a:lnTo>
                        <a:pt x="296" y="48"/>
                      </a:lnTo>
                      <a:lnTo>
                        <a:pt x="352" y="108"/>
                      </a:lnTo>
                      <a:lnTo>
                        <a:pt x="352" y="108"/>
                      </a:lnTo>
                      <a:lnTo>
                        <a:pt x="354" y="140"/>
                      </a:lnTo>
                      <a:lnTo>
                        <a:pt x="354" y="174"/>
                      </a:lnTo>
                      <a:lnTo>
                        <a:pt x="258" y="82"/>
                      </a:lnTo>
                      <a:lnTo>
                        <a:pt x="250" y="90"/>
                      </a:lnTo>
                      <a:lnTo>
                        <a:pt x="356" y="200"/>
                      </a:lnTo>
                      <a:lnTo>
                        <a:pt x="356" y="200"/>
                      </a:lnTo>
                      <a:lnTo>
                        <a:pt x="358" y="214"/>
                      </a:lnTo>
                      <a:lnTo>
                        <a:pt x="358" y="214"/>
                      </a:lnTo>
                      <a:lnTo>
                        <a:pt x="360" y="258"/>
                      </a:lnTo>
                      <a:lnTo>
                        <a:pt x="362" y="302"/>
                      </a:lnTo>
                      <a:lnTo>
                        <a:pt x="360" y="346"/>
                      </a:lnTo>
                      <a:lnTo>
                        <a:pt x="356" y="392"/>
                      </a:lnTo>
                      <a:lnTo>
                        <a:pt x="356" y="392"/>
                      </a:lnTo>
                      <a:lnTo>
                        <a:pt x="314" y="374"/>
                      </a:lnTo>
                      <a:lnTo>
                        <a:pt x="274" y="352"/>
                      </a:lnTo>
                      <a:lnTo>
                        <a:pt x="236" y="328"/>
                      </a:lnTo>
                      <a:lnTo>
                        <a:pt x="198" y="304"/>
                      </a:lnTo>
                      <a:lnTo>
                        <a:pt x="198" y="304"/>
                      </a:lnTo>
                      <a:lnTo>
                        <a:pt x="186" y="294"/>
                      </a:lnTo>
                      <a:lnTo>
                        <a:pt x="144" y="152"/>
                      </a:lnTo>
                      <a:lnTo>
                        <a:pt x="132" y="154"/>
                      </a:lnTo>
                      <a:lnTo>
                        <a:pt x="164" y="282"/>
                      </a:lnTo>
                      <a:lnTo>
                        <a:pt x="164" y="282"/>
                      </a:lnTo>
                      <a:lnTo>
                        <a:pt x="106" y="246"/>
                      </a:lnTo>
                      <a:lnTo>
                        <a:pt x="84" y="170"/>
                      </a:lnTo>
                      <a:lnTo>
                        <a:pt x="74" y="174"/>
                      </a:lnTo>
                      <a:lnTo>
                        <a:pt x="90" y="238"/>
                      </a:lnTo>
                      <a:lnTo>
                        <a:pt x="90" y="238"/>
                      </a:lnTo>
                      <a:lnTo>
                        <a:pt x="54" y="220"/>
                      </a:lnTo>
                      <a:lnTo>
                        <a:pt x="14" y="206"/>
                      </a:lnTo>
                      <a:lnTo>
                        <a:pt x="12" y="204"/>
                      </a:lnTo>
                      <a:lnTo>
                        <a:pt x="10" y="208"/>
                      </a:lnTo>
                      <a:lnTo>
                        <a:pt x="10" y="208"/>
                      </a:lnTo>
                      <a:lnTo>
                        <a:pt x="2" y="222"/>
                      </a:lnTo>
                      <a:lnTo>
                        <a:pt x="2" y="222"/>
                      </a:lnTo>
                      <a:lnTo>
                        <a:pt x="0" y="224"/>
                      </a:lnTo>
                      <a:lnTo>
                        <a:pt x="2" y="226"/>
                      </a:lnTo>
                      <a:lnTo>
                        <a:pt x="2" y="226"/>
                      </a:lnTo>
                      <a:lnTo>
                        <a:pt x="36" y="254"/>
                      </a:lnTo>
                      <a:lnTo>
                        <a:pt x="70" y="278"/>
                      </a:lnTo>
                      <a:lnTo>
                        <a:pt x="4" y="296"/>
                      </a:lnTo>
                      <a:lnTo>
                        <a:pt x="6" y="306"/>
                      </a:lnTo>
                      <a:lnTo>
                        <a:pt x="86" y="288"/>
                      </a:lnTo>
                      <a:lnTo>
                        <a:pt x="86" y="288"/>
                      </a:lnTo>
                      <a:lnTo>
                        <a:pt x="114" y="304"/>
                      </a:lnTo>
                      <a:lnTo>
                        <a:pt x="144" y="318"/>
                      </a:lnTo>
                      <a:lnTo>
                        <a:pt x="16" y="356"/>
                      </a:lnTo>
                      <a:lnTo>
                        <a:pt x="20" y="366"/>
                      </a:lnTo>
                      <a:lnTo>
                        <a:pt x="168" y="330"/>
                      </a:lnTo>
                      <a:lnTo>
                        <a:pt x="168" y="330"/>
                      </a:lnTo>
                      <a:lnTo>
                        <a:pt x="180" y="336"/>
                      </a:lnTo>
                      <a:lnTo>
                        <a:pt x="180" y="336"/>
                      </a:lnTo>
                      <a:lnTo>
                        <a:pt x="220" y="356"/>
                      </a:lnTo>
                      <a:lnTo>
                        <a:pt x="258" y="376"/>
                      </a:lnTo>
                      <a:lnTo>
                        <a:pt x="296" y="400"/>
                      </a:lnTo>
                      <a:lnTo>
                        <a:pt x="334" y="426"/>
                      </a:lnTo>
                      <a:lnTo>
                        <a:pt x="334" y="426"/>
                      </a:lnTo>
                      <a:lnTo>
                        <a:pt x="296" y="454"/>
                      </a:lnTo>
                      <a:lnTo>
                        <a:pt x="258" y="478"/>
                      </a:lnTo>
                      <a:lnTo>
                        <a:pt x="218" y="498"/>
                      </a:lnTo>
                      <a:lnTo>
                        <a:pt x="178" y="520"/>
                      </a:lnTo>
                      <a:lnTo>
                        <a:pt x="178" y="520"/>
                      </a:lnTo>
                      <a:lnTo>
                        <a:pt x="164" y="526"/>
                      </a:lnTo>
                      <a:lnTo>
                        <a:pt x="20" y="490"/>
                      </a:lnTo>
                      <a:lnTo>
                        <a:pt x="16" y="502"/>
                      </a:lnTo>
                      <a:lnTo>
                        <a:pt x="142" y="538"/>
                      </a:lnTo>
                      <a:lnTo>
                        <a:pt x="142" y="538"/>
                      </a:lnTo>
                      <a:lnTo>
                        <a:pt x="112" y="554"/>
                      </a:lnTo>
                      <a:lnTo>
                        <a:pt x="82" y="570"/>
                      </a:lnTo>
                      <a:lnTo>
                        <a:pt x="6" y="552"/>
                      </a:lnTo>
                      <a:lnTo>
                        <a:pt x="4" y="560"/>
                      </a:lnTo>
                      <a:lnTo>
                        <a:pt x="68" y="580"/>
                      </a:lnTo>
                      <a:lnTo>
                        <a:pt x="68" y="580"/>
                      </a:lnTo>
                      <a:lnTo>
                        <a:pt x="34" y="602"/>
                      </a:lnTo>
                      <a:lnTo>
                        <a:pt x="2" y="628"/>
                      </a:lnTo>
                      <a:lnTo>
                        <a:pt x="0" y="630"/>
                      </a:lnTo>
                      <a:lnTo>
                        <a:pt x="6" y="644"/>
                      </a:lnTo>
                      <a:lnTo>
                        <a:pt x="8" y="648"/>
                      </a:lnTo>
                      <a:lnTo>
                        <a:pt x="8" y="648"/>
                      </a:lnTo>
                      <a:lnTo>
                        <a:pt x="10" y="650"/>
                      </a:lnTo>
                      <a:lnTo>
                        <a:pt x="14" y="650"/>
                      </a:lnTo>
                      <a:lnTo>
                        <a:pt x="14" y="650"/>
                      </a:lnTo>
                      <a:lnTo>
                        <a:pt x="54" y="636"/>
                      </a:lnTo>
                      <a:lnTo>
                        <a:pt x="92" y="618"/>
                      </a:lnTo>
                      <a:lnTo>
                        <a:pt x="74" y="684"/>
                      </a:lnTo>
                      <a:lnTo>
                        <a:pt x="84" y="686"/>
                      </a:lnTo>
                      <a:lnTo>
                        <a:pt x="108" y="608"/>
                      </a:lnTo>
                      <a:lnTo>
                        <a:pt x="108" y="608"/>
                      </a:lnTo>
                      <a:lnTo>
                        <a:pt x="136" y="592"/>
                      </a:lnTo>
                      <a:lnTo>
                        <a:pt x="164" y="574"/>
                      </a:lnTo>
                      <a:lnTo>
                        <a:pt x="132" y="702"/>
                      </a:lnTo>
                      <a:lnTo>
                        <a:pt x="144" y="706"/>
                      </a:lnTo>
                      <a:lnTo>
                        <a:pt x="186" y="558"/>
                      </a:lnTo>
                      <a:lnTo>
                        <a:pt x="186" y="558"/>
                      </a:lnTo>
                      <a:lnTo>
                        <a:pt x="196" y="552"/>
                      </a:lnTo>
                      <a:lnTo>
                        <a:pt x="196" y="552"/>
                      </a:lnTo>
                      <a:lnTo>
                        <a:pt x="234" y="526"/>
                      </a:lnTo>
                      <a:lnTo>
                        <a:pt x="272" y="504"/>
                      </a:lnTo>
                      <a:lnTo>
                        <a:pt x="310" y="482"/>
                      </a:lnTo>
                      <a:lnTo>
                        <a:pt x="352" y="464"/>
                      </a:lnTo>
                      <a:lnTo>
                        <a:pt x="352" y="464"/>
                      </a:lnTo>
                      <a:lnTo>
                        <a:pt x="356" y="508"/>
                      </a:lnTo>
                      <a:lnTo>
                        <a:pt x="358" y="554"/>
                      </a:lnTo>
                      <a:lnTo>
                        <a:pt x="356" y="600"/>
                      </a:lnTo>
                      <a:lnTo>
                        <a:pt x="354" y="644"/>
                      </a:lnTo>
                      <a:lnTo>
                        <a:pt x="354" y="644"/>
                      </a:lnTo>
                      <a:lnTo>
                        <a:pt x="354" y="660"/>
                      </a:lnTo>
                      <a:lnTo>
                        <a:pt x="250" y="768"/>
                      </a:lnTo>
                      <a:lnTo>
                        <a:pt x="258" y="776"/>
                      </a:lnTo>
                      <a:lnTo>
                        <a:pt x="352" y="686"/>
                      </a:lnTo>
                      <a:lnTo>
                        <a:pt x="352" y="686"/>
                      </a:lnTo>
                      <a:lnTo>
                        <a:pt x="352" y="718"/>
                      </a:lnTo>
                      <a:lnTo>
                        <a:pt x="352" y="752"/>
                      </a:lnTo>
                      <a:lnTo>
                        <a:pt x="296" y="808"/>
                      </a:lnTo>
                      <a:lnTo>
                        <a:pt x="304" y="816"/>
                      </a:lnTo>
                      <a:lnTo>
                        <a:pt x="352" y="770"/>
                      </a:lnTo>
                      <a:lnTo>
                        <a:pt x="352" y="770"/>
                      </a:lnTo>
                      <a:lnTo>
                        <a:pt x="354" y="812"/>
                      </a:lnTo>
                      <a:lnTo>
                        <a:pt x="362" y="852"/>
                      </a:lnTo>
                      <a:lnTo>
                        <a:pt x="362" y="856"/>
                      </a:lnTo>
                      <a:lnTo>
                        <a:pt x="366" y="856"/>
                      </a:lnTo>
                      <a:lnTo>
                        <a:pt x="382" y="856"/>
                      </a:lnTo>
                      <a:lnTo>
                        <a:pt x="386" y="856"/>
                      </a:lnTo>
                      <a:lnTo>
                        <a:pt x="386" y="852"/>
                      </a:lnTo>
                      <a:lnTo>
                        <a:pt x="386" y="852"/>
                      </a:lnTo>
                      <a:lnTo>
                        <a:pt x="394" y="810"/>
                      </a:lnTo>
                      <a:lnTo>
                        <a:pt x="396" y="768"/>
                      </a:lnTo>
                      <a:lnTo>
                        <a:pt x="446" y="816"/>
                      </a:lnTo>
                      <a:lnTo>
                        <a:pt x="452" y="808"/>
                      </a:lnTo>
                      <a:lnTo>
                        <a:pt x="396" y="750"/>
                      </a:lnTo>
                      <a:lnTo>
                        <a:pt x="396" y="750"/>
                      </a:lnTo>
                      <a:lnTo>
                        <a:pt x="396" y="716"/>
                      </a:lnTo>
                      <a:lnTo>
                        <a:pt x="394" y="682"/>
                      </a:lnTo>
                      <a:lnTo>
                        <a:pt x="490" y="776"/>
                      </a:lnTo>
                      <a:lnTo>
                        <a:pt x="498" y="768"/>
                      </a:lnTo>
                      <a:lnTo>
                        <a:pt x="392" y="656"/>
                      </a:lnTo>
                      <a:lnTo>
                        <a:pt x="392" y="656"/>
                      </a:lnTo>
                      <a:lnTo>
                        <a:pt x="392" y="644"/>
                      </a:lnTo>
                      <a:lnTo>
                        <a:pt x="392" y="644"/>
                      </a:lnTo>
                      <a:lnTo>
                        <a:pt x="390" y="600"/>
                      </a:lnTo>
                      <a:lnTo>
                        <a:pt x="388" y="556"/>
                      </a:lnTo>
                      <a:lnTo>
                        <a:pt x="388" y="510"/>
                      </a:lnTo>
                      <a:lnTo>
                        <a:pt x="394" y="466"/>
                      </a:lnTo>
                      <a:lnTo>
                        <a:pt x="394" y="466"/>
                      </a:lnTo>
                      <a:lnTo>
                        <a:pt x="436" y="484"/>
                      </a:lnTo>
                      <a:lnTo>
                        <a:pt x="476" y="506"/>
                      </a:lnTo>
                      <a:lnTo>
                        <a:pt x="514" y="530"/>
                      </a:lnTo>
                      <a:lnTo>
                        <a:pt x="552" y="554"/>
                      </a:lnTo>
                      <a:lnTo>
                        <a:pt x="552" y="554"/>
                      </a:lnTo>
                      <a:lnTo>
                        <a:pt x="564" y="562"/>
                      </a:lnTo>
                      <a:lnTo>
                        <a:pt x="606" y="706"/>
                      </a:lnTo>
                      <a:lnTo>
                        <a:pt x="618" y="702"/>
                      </a:lnTo>
                      <a:lnTo>
                        <a:pt x="586" y="576"/>
                      </a:lnTo>
                      <a:lnTo>
                        <a:pt x="586" y="576"/>
                      </a:lnTo>
                      <a:lnTo>
                        <a:pt x="614" y="594"/>
                      </a:lnTo>
                      <a:lnTo>
                        <a:pt x="642" y="610"/>
                      </a:lnTo>
                      <a:lnTo>
                        <a:pt x="664" y="686"/>
                      </a:lnTo>
                      <a:lnTo>
                        <a:pt x="674" y="684"/>
                      </a:lnTo>
                      <a:lnTo>
                        <a:pt x="658" y="620"/>
                      </a:lnTo>
                      <a:lnTo>
                        <a:pt x="658" y="620"/>
                      </a:lnTo>
                      <a:lnTo>
                        <a:pt x="696" y="636"/>
                      </a:lnTo>
                      <a:lnTo>
                        <a:pt x="734" y="652"/>
                      </a:lnTo>
                      <a:lnTo>
                        <a:pt x="738" y="652"/>
                      </a:lnTo>
                      <a:lnTo>
                        <a:pt x="746" y="638"/>
                      </a:lnTo>
                      <a:lnTo>
                        <a:pt x="746" y="636"/>
                      </a:lnTo>
                      <a:lnTo>
                        <a:pt x="750" y="632"/>
                      </a:lnTo>
                      <a:lnTo>
                        <a:pt x="746" y="630"/>
                      </a:lnTo>
                      <a:lnTo>
                        <a:pt x="746" y="630"/>
                      </a:lnTo>
                      <a:lnTo>
                        <a:pt x="714" y="604"/>
                      </a:lnTo>
                      <a:lnTo>
                        <a:pt x="680" y="580"/>
                      </a:lnTo>
                      <a:lnTo>
                        <a:pt x="680" y="58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26" name="Group 56"/>
              <p:cNvGrpSpPr/>
              <p:nvPr/>
            </p:nvGrpSpPr>
            <p:grpSpPr>
              <a:xfrm>
                <a:off x="7564131" y="154734"/>
                <a:ext cx="1470366" cy="5948886"/>
                <a:chOff x="7564131" y="154734"/>
                <a:chExt cx="1470366" cy="5948886"/>
              </a:xfrm>
            </p:grpSpPr>
            <p:sp>
              <p:nvSpPr>
                <p:cNvPr id="227" name="Freeform 69"/>
                <p:cNvSpPr>
                  <a:spLocks noChangeAspect="1" noEditPoints="1"/>
                </p:cNvSpPr>
                <p:nvPr/>
              </p:nvSpPr>
              <p:spPr bwMode="auto">
                <a:xfrm rot="474405">
                  <a:off x="8001987" y="4921668"/>
                  <a:ext cx="1032510" cy="1181952"/>
                </a:xfrm>
                <a:custGeom>
                  <a:avLst/>
                  <a:gdLst>
                    <a:gd name="T0" fmla="*/ 658 w 760"/>
                    <a:gd name="T1" fmla="*/ 586 h 870"/>
                    <a:gd name="T2" fmla="*/ 728 w 760"/>
                    <a:gd name="T3" fmla="*/ 526 h 870"/>
                    <a:gd name="T4" fmla="*/ 560 w 760"/>
                    <a:gd name="T5" fmla="*/ 466 h 870"/>
                    <a:gd name="T6" fmla="*/ 502 w 760"/>
                    <a:gd name="T7" fmla="*/ 436 h 870"/>
                    <a:gd name="T8" fmla="*/ 560 w 760"/>
                    <a:gd name="T9" fmla="*/ 406 h 870"/>
                    <a:gd name="T10" fmla="*/ 728 w 760"/>
                    <a:gd name="T11" fmla="*/ 346 h 870"/>
                    <a:gd name="T12" fmla="*/ 662 w 760"/>
                    <a:gd name="T13" fmla="*/ 286 h 870"/>
                    <a:gd name="T14" fmla="*/ 688 w 760"/>
                    <a:gd name="T15" fmla="*/ 272 h 870"/>
                    <a:gd name="T16" fmla="*/ 674 w 760"/>
                    <a:gd name="T17" fmla="*/ 256 h 870"/>
                    <a:gd name="T18" fmla="*/ 648 w 760"/>
                    <a:gd name="T19" fmla="*/ 270 h 870"/>
                    <a:gd name="T20" fmla="*/ 632 w 760"/>
                    <a:gd name="T21" fmla="*/ 178 h 870"/>
                    <a:gd name="T22" fmla="*/ 496 w 760"/>
                    <a:gd name="T23" fmla="*/ 296 h 870"/>
                    <a:gd name="T24" fmla="*/ 442 w 760"/>
                    <a:gd name="T25" fmla="*/ 336 h 870"/>
                    <a:gd name="T26" fmla="*/ 444 w 760"/>
                    <a:gd name="T27" fmla="*/ 266 h 870"/>
                    <a:gd name="T28" fmla="*/ 476 w 760"/>
                    <a:gd name="T29" fmla="*/ 90 h 870"/>
                    <a:gd name="T30" fmla="*/ 392 w 760"/>
                    <a:gd name="T31" fmla="*/ 116 h 870"/>
                    <a:gd name="T32" fmla="*/ 392 w 760"/>
                    <a:gd name="T33" fmla="*/ 86 h 870"/>
                    <a:gd name="T34" fmla="*/ 372 w 760"/>
                    <a:gd name="T35" fmla="*/ 90 h 870"/>
                    <a:gd name="T36" fmla="*/ 372 w 760"/>
                    <a:gd name="T37" fmla="*/ 120 h 870"/>
                    <a:gd name="T38" fmla="*/ 282 w 760"/>
                    <a:gd name="T39" fmla="*/ 90 h 870"/>
                    <a:gd name="T40" fmla="*/ 316 w 760"/>
                    <a:gd name="T41" fmla="*/ 266 h 870"/>
                    <a:gd name="T42" fmla="*/ 322 w 760"/>
                    <a:gd name="T43" fmla="*/ 336 h 870"/>
                    <a:gd name="T44" fmla="*/ 264 w 760"/>
                    <a:gd name="T45" fmla="*/ 296 h 870"/>
                    <a:gd name="T46" fmla="*/ 128 w 760"/>
                    <a:gd name="T47" fmla="*/ 178 h 870"/>
                    <a:gd name="T48" fmla="*/ 110 w 760"/>
                    <a:gd name="T49" fmla="*/ 266 h 870"/>
                    <a:gd name="T50" fmla="*/ 84 w 760"/>
                    <a:gd name="T51" fmla="*/ 252 h 870"/>
                    <a:gd name="T52" fmla="*/ 76 w 760"/>
                    <a:gd name="T53" fmla="*/ 270 h 870"/>
                    <a:gd name="T54" fmla="*/ 102 w 760"/>
                    <a:gd name="T55" fmla="*/ 286 h 870"/>
                    <a:gd name="T56" fmla="*/ 30 w 760"/>
                    <a:gd name="T57" fmla="*/ 346 h 870"/>
                    <a:gd name="T58" fmla="*/ 200 w 760"/>
                    <a:gd name="T59" fmla="*/ 406 h 870"/>
                    <a:gd name="T60" fmla="*/ 262 w 760"/>
                    <a:gd name="T61" fmla="*/ 436 h 870"/>
                    <a:gd name="T62" fmla="*/ 200 w 760"/>
                    <a:gd name="T63" fmla="*/ 466 h 870"/>
                    <a:gd name="T64" fmla="*/ 30 w 760"/>
                    <a:gd name="T65" fmla="*/ 526 h 870"/>
                    <a:gd name="T66" fmla="*/ 98 w 760"/>
                    <a:gd name="T67" fmla="*/ 586 h 870"/>
                    <a:gd name="T68" fmla="*/ 72 w 760"/>
                    <a:gd name="T69" fmla="*/ 600 h 870"/>
                    <a:gd name="T70" fmla="*/ 84 w 760"/>
                    <a:gd name="T71" fmla="*/ 616 h 870"/>
                    <a:gd name="T72" fmla="*/ 110 w 760"/>
                    <a:gd name="T73" fmla="*/ 602 h 870"/>
                    <a:gd name="T74" fmla="*/ 128 w 760"/>
                    <a:gd name="T75" fmla="*/ 694 h 870"/>
                    <a:gd name="T76" fmla="*/ 264 w 760"/>
                    <a:gd name="T77" fmla="*/ 576 h 870"/>
                    <a:gd name="T78" fmla="*/ 322 w 760"/>
                    <a:gd name="T79" fmla="*/ 536 h 870"/>
                    <a:gd name="T80" fmla="*/ 316 w 760"/>
                    <a:gd name="T81" fmla="*/ 606 h 870"/>
                    <a:gd name="T82" fmla="*/ 282 w 760"/>
                    <a:gd name="T83" fmla="*/ 782 h 870"/>
                    <a:gd name="T84" fmla="*/ 368 w 760"/>
                    <a:gd name="T85" fmla="*/ 754 h 870"/>
                    <a:gd name="T86" fmla="*/ 368 w 760"/>
                    <a:gd name="T87" fmla="*/ 784 h 870"/>
                    <a:gd name="T88" fmla="*/ 388 w 760"/>
                    <a:gd name="T89" fmla="*/ 780 h 870"/>
                    <a:gd name="T90" fmla="*/ 388 w 760"/>
                    <a:gd name="T91" fmla="*/ 752 h 870"/>
                    <a:gd name="T92" fmla="*/ 476 w 760"/>
                    <a:gd name="T93" fmla="*/ 782 h 870"/>
                    <a:gd name="T94" fmla="*/ 444 w 760"/>
                    <a:gd name="T95" fmla="*/ 606 h 870"/>
                    <a:gd name="T96" fmla="*/ 442 w 760"/>
                    <a:gd name="T97" fmla="*/ 536 h 870"/>
                    <a:gd name="T98" fmla="*/ 496 w 760"/>
                    <a:gd name="T99" fmla="*/ 576 h 870"/>
                    <a:gd name="T100" fmla="*/ 632 w 760"/>
                    <a:gd name="T101" fmla="*/ 694 h 870"/>
                    <a:gd name="T102" fmla="*/ 650 w 760"/>
                    <a:gd name="T103" fmla="*/ 606 h 870"/>
                    <a:gd name="T104" fmla="*/ 676 w 760"/>
                    <a:gd name="T105" fmla="*/ 620 h 870"/>
                    <a:gd name="T106" fmla="*/ 682 w 760"/>
                    <a:gd name="T107" fmla="*/ 602 h 870"/>
                    <a:gd name="T108" fmla="*/ 346 w 760"/>
                    <a:gd name="T109" fmla="*/ 496 h 870"/>
                    <a:gd name="T110" fmla="*/ 418 w 760"/>
                    <a:gd name="T111" fmla="*/ 376 h 8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760" h="870">
                      <a:moveTo>
                        <a:pt x="756" y="580"/>
                      </a:moveTo>
                      <a:lnTo>
                        <a:pt x="752" y="564"/>
                      </a:lnTo>
                      <a:lnTo>
                        <a:pt x="658" y="586"/>
                      </a:lnTo>
                      <a:lnTo>
                        <a:pt x="634" y="572"/>
                      </a:lnTo>
                      <a:lnTo>
                        <a:pt x="734" y="542"/>
                      </a:lnTo>
                      <a:lnTo>
                        <a:pt x="728" y="526"/>
                      </a:lnTo>
                      <a:lnTo>
                        <a:pt x="606" y="556"/>
                      </a:lnTo>
                      <a:lnTo>
                        <a:pt x="490" y="486"/>
                      </a:lnTo>
                      <a:lnTo>
                        <a:pt x="560" y="466"/>
                      </a:lnTo>
                      <a:lnTo>
                        <a:pt x="552" y="442"/>
                      </a:lnTo>
                      <a:lnTo>
                        <a:pt x="490" y="456"/>
                      </a:lnTo>
                      <a:lnTo>
                        <a:pt x="502" y="436"/>
                      </a:lnTo>
                      <a:lnTo>
                        <a:pt x="490" y="414"/>
                      </a:lnTo>
                      <a:lnTo>
                        <a:pt x="552" y="430"/>
                      </a:lnTo>
                      <a:lnTo>
                        <a:pt x="560" y="406"/>
                      </a:lnTo>
                      <a:lnTo>
                        <a:pt x="496" y="388"/>
                      </a:lnTo>
                      <a:lnTo>
                        <a:pt x="610" y="318"/>
                      </a:lnTo>
                      <a:lnTo>
                        <a:pt x="728" y="346"/>
                      </a:lnTo>
                      <a:lnTo>
                        <a:pt x="734" y="328"/>
                      </a:lnTo>
                      <a:lnTo>
                        <a:pt x="638" y="302"/>
                      </a:lnTo>
                      <a:lnTo>
                        <a:pt x="662" y="286"/>
                      </a:lnTo>
                      <a:lnTo>
                        <a:pt x="752" y="308"/>
                      </a:lnTo>
                      <a:lnTo>
                        <a:pt x="756" y="292"/>
                      </a:lnTo>
                      <a:lnTo>
                        <a:pt x="688" y="272"/>
                      </a:lnTo>
                      <a:lnTo>
                        <a:pt x="760" y="228"/>
                      </a:lnTo>
                      <a:lnTo>
                        <a:pt x="752" y="214"/>
                      </a:lnTo>
                      <a:lnTo>
                        <a:pt x="674" y="256"/>
                      </a:lnTo>
                      <a:lnTo>
                        <a:pt x="694" y="182"/>
                      </a:lnTo>
                      <a:lnTo>
                        <a:pt x="676" y="176"/>
                      </a:lnTo>
                      <a:lnTo>
                        <a:pt x="648" y="270"/>
                      </a:lnTo>
                      <a:lnTo>
                        <a:pt x="624" y="284"/>
                      </a:lnTo>
                      <a:lnTo>
                        <a:pt x="650" y="184"/>
                      </a:lnTo>
                      <a:lnTo>
                        <a:pt x="632" y="178"/>
                      </a:lnTo>
                      <a:lnTo>
                        <a:pt x="596" y="300"/>
                      </a:lnTo>
                      <a:lnTo>
                        <a:pt x="478" y="364"/>
                      </a:lnTo>
                      <a:lnTo>
                        <a:pt x="496" y="296"/>
                      </a:lnTo>
                      <a:lnTo>
                        <a:pt x="470" y="288"/>
                      </a:lnTo>
                      <a:lnTo>
                        <a:pt x="452" y="354"/>
                      </a:lnTo>
                      <a:lnTo>
                        <a:pt x="442" y="336"/>
                      </a:lnTo>
                      <a:lnTo>
                        <a:pt x="414" y="336"/>
                      </a:lnTo>
                      <a:lnTo>
                        <a:pt x="462" y="286"/>
                      </a:lnTo>
                      <a:lnTo>
                        <a:pt x="444" y="266"/>
                      </a:lnTo>
                      <a:lnTo>
                        <a:pt x="396" y="312"/>
                      </a:lnTo>
                      <a:lnTo>
                        <a:pt x="392" y="176"/>
                      </a:lnTo>
                      <a:lnTo>
                        <a:pt x="476" y="90"/>
                      </a:lnTo>
                      <a:lnTo>
                        <a:pt x="464" y="76"/>
                      </a:lnTo>
                      <a:lnTo>
                        <a:pt x="392" y="146"/>
                      </a:lnTo>
                      <a:lnTo>
                        <a:pt x="392" y="116"/>
                      </a:lnTo>
                      <a:lnTo>
                        <a:pt x="456" y="50"/>
                      </a:lnTo>
                      <a:lnTo>
                        <a:pt x="444" y="38"/>
                      </a:lnTo>
                      <a:lnTo>
                        <a:pt x="392" y="86"/>
                      </a:lnTo>
                      <a:lnTo>
                        <a:pt x="390" y="0"/>
                      </a:lnTo>
                      <a:lnTo>
                        <a:pt x="374" y="0"/>
                      </a:lnTo>
                      <a:lnTo>
                        <a:pt x="372" y="90"/>
                      </a:lnTo>
                      <a:lnTo>
                        <a:pt x="316" y="36"/>
                      </a:lnTo>
                      <a:lnTo>
                        <a:pt x="304" y="50"/>
                      </a:lnTo>
                      <a:lnTo>
                        <a:pt x="372" y="120"/>
                      </a:lnTo>
                      <a:lnTo>
                        <a:pt x="370" y="148"/>
                      </a:lnTo>
                      <a:lnTo>
                        <a:pt x="296" y="76"/>
                      </a:lnTo>
                      <a:lnTo>
                        <a:pt x="282" y="90"/>
                      </a:lnTo>
                      <a:lnTo>
                        <a:pt x="370" y="180"/>
                      </a:lnTo>
                      <a:lnTo>
                        <a:pt x="368" y="316"/>
                      </a:lnTo>
                      <a:lnTo>
                        <a:pt x="316" y="266"/>
                      </a:lnTo>
                      <a:lnTo>
                        <a:pt x="298" y="286"/>
                      </a:lnTo>
                      <a:lnTo>
                        <a:pt x="344" y="336"/>
                      </a:lnTo>
                      <a:lnTo>
                        <a:pt x="322" y="336"/>
                      </a:lnTo>
                      <a:lnTo>
                        <a:pt x="308" y="358"/>
                      </a:lnTo>
                      <a:lnTo>
                        <a:pt x="288" y="290"/>
                      </a:lnTo>
                      <a:lnTo>
                        <a:pt x="264" y="296"/>
                      </a:lnTo>
                      <a:lnTo>
                        <a:pt x="280" y="360"/>
                      </a:lnTo>
                      <a:lnTo>
                        <a:pt x="162" y="294"/>
                      </a:lnTo>
                      <a:lnTo>
                        <a:pt x="128" y="178"/>
                      </a:lnTo>
                      <a:lnTo>
                        <a:pt x="110" y="184"/>
                      </a:lnTo>
                      <a:lnTo>
                        <a:pt x="134" y="280"/>
                      </a:lnTo>
                      <a:lnTo>
                        <a:pt x="110" y="266"/>
                      </a:lnTo>
                      <a:lnTo>
                        <a:pt x="84" y="176"/>
                      </a:lnTo>
                      <a:lnTo>
                        <a:pt x="66" y="182"/>
                      </a:lnTo>
                      <a:lnTo>
                        <a:pt x="84" y="252"/>
                      </a:lnTo>
                      <a:lnTo>
                        <a:pt x="10" y="210"/>
                      </a:lnTo>
                      <a:lnTo>
                        <a:pt x="2" y="224"/>
                      </a:lnTo>
                      <a:lnTo>
                        <a:pt x="76" y="270"/>
                      </a:lnTo>
                      <a:lnTo>
                        <a:pt x="2" y="292"/>
                      </a:lnTo>
                      <a:lnTo>
                        <a:pt x="8" y="308"/>
                      </a:lnTo>
                      <a:lnTo>
                        <a:pt x="102" y="286"/>
                      </a:lnTo>
                      <a:lnTo>
                        <a:pt x="126" y="300"/>
                      </a:lnTo>
                      <a:lnTo>
                        <a:pt x="26" y="328"/>
                      </a:lnTo>
                      <a:lnTo>
                        <a:pt x="30" y="346"/>
                      </a:lnTo>
                      <a:lnTo>
                        <a:pt x="154" y="316"/>
                      </a:lnTo>
                      <a:lnTo>
                        <a:pt x="270" y="386"/>
                      </a:lnTo>
                      <a:lnTo>
                        <a:pt x="200" y="406"/>
                      </a:lnTo>
                      <a:lnTo>
                        <a:pt x="206" y="430"/>
                      </a:lnTo>
                      <a:lnTo>
                        <a:pt x="276" y="414"/>
                      </a:lnTo>
                      <a:lnTo>
                        <a:pt x="262" y="436"/>
                      </a:lnTo>
                      <a:lnTo>
                        <a:pt x="276" y="458"/>
                      </a:lnTo>
                      <a:lnTo>
                        <a:pt x="206" y="442"/>
                      </a:lnTo>
                      <a:lnTo>
                        <a:pt x="200" y="466"/>
                      </a:lnTo>
                      <a:lnTo>
                        <a:pt x="264" y="484"/>
                      </a:lnTo>
                      <a:lnTo>
                        <a:pt x="148" y="554"/>
                      </a:lnTo>
                      <a:lnTo>
                        <a:pt x="30" y="526"/>
                      </a:lnTo>
                      <a:lnTo>
                        <a:pt x="26" y="542"/>
                      </a:lnTo>
                      <a:lnTo>
                        <a:pt x="122" y="570"/>
                      </a:lnTo>
                      <a:lnTo>
                        <a:pt x="98" y="586"/>
                      </a:lnTo>
                      <a:lnTo>
                        <a:pt x="8" y="562"/>
                      </a:lnTo>
                      <a:lnTo>
                        <a:pt x="2" y="580"/>
                      </a:lnTo>
                      <a:lnTo>
                        <a:pt x="72" y="600"/>
                      </a:lnTo>
                      <a:lnTo>
                        <a:pt x="0" y="644"/>
                      </a:lnTo>
                      <a:lnTo>
                        <a:pt x="8" y="658"/>
                      </a:lnTo>
                      <a:lnTo>
                        <a:pt x="84" y="616"/>
                      </a:lnTo>
                      <a:lnTo>
                        <a:pt x="66" y="690"/>
                      </a:lnTo>
                      <a:lnTo>
                        <a:pt x="84" y="694"/>
                      </a:lnTo>
                      <a:lnTo>
                        <a:pt x="110" y="602"/>
                      </a:lnTo>
                      <a:lnTo>
                        <a:pt x="136" y="588"/>
                      </a:lnTo>
                      <a:lnTo>
                        <a:pt x="110" y="688"/>
                      </a:lnTo>
                      <a:lnTo>
                        <a:pt x="128" y="694"/>
                      </a:lnTo>
                      <a:lnTo>
                        <a:pt x="164" y="572"/>
                      </a:lnTo>
                      <a:lnTo>
                        <a:pt x="282" y="506"/>
                      </a:lnTo>
                      <a:lnTo>
                        <a:pt x="264" y="576"/>
                      </a:lnTo>
                      <a:lnTo>
                        <a:pt x="288" y="582"/>
                      </a:lnTo>
                      <a:lnTo>
                        <a:pt x="308" y="514"/>
                      </a:lnTo>
                      <a:lnTo>
                        <a:pt x="322" y="536"/>
                      </a:lnTo>
                      <a:lnTo>
                        <a:pt x="344" y="536"/>
                      </a:lnTo>
                      <a:lnTo>
                        <a:pt x="298" y="586"/>
                      </a:lnTo>
                      <a:lnTo>
                        <a:pt x="316" y="606"/>
                      </a:lnTo>
                      <a:lnTo>
                        <a:pt x="364" y="560"/>
                      </a:lnTo>
                      <a:lnTo>
                        <a:pt x="366" y="694"/>
                      </a:lnTo>
                      <a:lnTo>
                        <a:pt x="282" y="782"/>
                      </a:lnTo>
                      <a:lnTo>
                        <a:pt x="296" y="796"/>
                      </a:lnTo>
                      <a:lnTo>
                        <a:pt x="368" y="726"/>
                      </a:lnTo>
                      <a:lnTo>
                        <a:pt x="368" y="754"/>
                      </a:lnTo>
                      <a:lnTo>
                        <a:pt x="304" y="822"/>
                      </a:lnTo>
                      <a:lnTo>
                        <a:pt x="316" y="834"/>
                      </a:lnTo>
                      <a:lnTo>
                        <a:pt x="368" y="784"/>
                      </a:lnTo>
                      <a:lnTo>
                        <a:pt x="370" y="870"/>
                      </a:lnTo>
                      <a:lnTo>
                        <a:pt x="386" y="870"/>
                      </a:lnTo>
                      <a:lnTo>
                        <a:pt x="388" y="780"/>
                      </a:lnTo>
                      <a:lnTo>
                        <a:pt x="444" y="834"/>
                      </a:lnTo>
                      <a:lnTo>
                        <a:pt x="456" y="822"/>
                      </a:lnTo>
                      <a:lnTo>
                        <a:pt x="388" y="752"/>
                      </a:lnTo>
                      <a:lnTo>
                        <a:pt x="388" y="724"/>
                      </a:lnTo>
                      <a:lnTo>
                        <a:pt x="464" y="796"/>
                      </a:lnTo>
                      <a:lnTo>
                        <a:pt x="476" y="782"/>
                      </a:lnTo>
                      <a:lnTo>
                        <a:pt x="390" y="692"/>
                      </a:lnTo>
                      <a:lnTo>
                        <a:pt x="392" y="556"/>
                      </a:lnTo>
                      <a:lnTo>
                        <a:pt x="444" y="606"/>
                      </a:lnTo>
                      <a:lnTo>
                        <a:pt x="462" y="586"/>
                      </a:lnTo>
                      <a:lnTo>
                        <a:pt x="414" y="536"/>
                      </a:lnTo>
                      <a:lnTo>
                        <a:pt x="442" y="536"/>
                      </a:lnTo>
                      <a:lnTo>
                        <a:pt x="452" y="518"/>
                      </a:lnTo>
                      <a:lnTo>
                        <a:pt x="470" y="582"/>
                      </a:lnTo>
                      <a:lnTo>
                        <a:pt x="496" y="576"/>
                      </a:lnTo>
                      <a:lnTo>
                        <a:pt x="480" y="512"/>
                      </a:lnTo>
                      <a:lnTo>
                        <a:pt x="598" y="576"/>
                      </a:lnTo>
                      <a:lnTo>
                        <a:pt x="632" y="694"/>
                      </a:lnTo>
                      <a:lnTo>
                        <a:pt x="650" y="688"/>
                      </a:lnTo>
                      <a:lnTo>
                        <a:pt x="626" y="592"/>
                      </a:lnTo>
                      <a:lnTo>
                        <a:pt x="650" y="606"/>
                      </a:lnTo>
                      <a:lnTo>
                        <a:pt x="676" y="694"/>
                      </a:lnTo>
                      <a:lnTo>
                        <a:pt x="694" y="690"/>
                      </a:lnTo>
                      <a:lnTo>
                        <a:pt x="676" y="620"/>
                      </a:lnTo>
                      <a:lnTo>
                        <a:pt x="750" y="660"/>
                      </a:lnTo>
                      <a:lnTo>
                        <a:pt x="758" y="648"/>
                      </a:lnTo>
                      <a:lnTo>
                        <a:pt x="682" y="602"/>
                      </a:lnTo>
                      <a:lnTo>
                        <a:pt x="756" y="580"/>
                      </a:lnTo>
                      <a:close/>
                      <a:moveTo>
                        <a:pt x="418" y="496"/>
                      </a:moveTo>
                      <a:lnTo>
                        <a:pt x="346" y="496"/>
                      </a:lnTo>
                      <a:lnTo>
                        <a:pt x="308" y="436"/>
                      </a:lnTo>
                      <a:lnTo>
                        <a:pt x="346" y="376"/>
                      </a:lnTo>
                      <a:lnTo>
                        <a:pt x="418" y="376"/>
                      </a:lnTo>
                      <a:lnTo>
                        <a:pt x="456" y="436"/>
                      </a:lnTo>
                      <a:lnTo>
                        <a:pt x="418" y="49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" name="Freeform 73"/>
                <p:cNvSpPr>
                  <a:spLocks noChangeAspect="1" noEditPoints="1"/>
                </p:cNvSpPr>
                <p:nvPr/>
              </p:nvSpPr>
              <p:spPr bwMode="auto">
                <a:xfrm rot="20414437">
                  <a:off x="7564131" y="154734"/>
                  <a:ext cx="722936" cy="825205"/>
                </a:xfrm>
                <a:custGeom>
                  <a:avLst/>
                  <a:gdLst>
                    <a:gd name="T0" fmla="*/ 678 w 820"/>
                    <a:gd name="T1" fmla="*/ 610 h 936"/>
                    <a:gd name="T2" fmla="*/ 656 w 820"/>
                    <a:gd name="T3" fmla="*/ 598 h 936"/>
                    <a:gd name="T4" fmla="*/ 514 w 820"/>
                    <a:gd name="T5" fmla="*/ 512 h 936"/>
                    <a:gd name="T6" fmla="*/ 522 w 820"/>
                    <a:gd name="T7" fmla="*/ 468 h 936"/>
                    <a:gd name="T8" fmla="*/ 564 w 820"/>
                    <a:gd name="T9" fmla="*/ 414 h 936"/>
                    <a:gd name="T10" fmla="*/ 684 w 820"/>
                    <a:gd name="T11" fmla="*/ 324 h 936"/>
                    <a:gd name="T12" fmla="*/ 736 w 820"/>
                    <a:gd name="T13" fmla="*/ 292 h 936"/>
                    <a:gd name="T14" fmla="*/ 744 w 820"/>
                    <a:gd name="T15" fmla="*/ 196 h 936"/>
                    <a:gd name="T16" fmla="*/ 696 w 820"/>
                    <a:gd name="T17" fmla="*/ 198 h 936"/>
                    <a:gd name="T18" fmla="*/ 536 w 820"/>
                    <a:gd name="T19" fmla="*/ 364 h 936"/>
                    <a:gd name="T20" fmla="*/ 486 w 820"/>
                    <a:gd name="T21" fmla="*/ 384 h 936"/>
                    <a:gd name="T22" fmla="*/ 428 w 820"/>
                    <a:gd name="T23" fmla="*/ 356 h 936"/>
                    <a:gd name="T24" fmla="*/ 508 w 820"/>
                    <a:gd name="T25" fmla="*/ 92 h 936"/>
                    <a:gd name="T26" fmla="*/ 486 w 820"/>
                    <a:gd name="T27" fmla="*/ 50 h 936"/>
                    <a:gd name="T28" fmla="*/ 404 w 820"/>
                    <a:gd name="T29" fmla="*/ 0 h 936"/>
                    <a:gd name="T30" fmla="*/ 402 w 820"/>
                    <a:gd name="T31" fmla="*/ 120 h 936"/>
                    <a:gd name="T32" fmla="*/ 400 w 820"/>
                    <a:gd name="T33" fmla="*/ 184 h 936"/>
                    <a:gd name="T34" fmla="*/ 398 w 820"/>
                    <a:gd name="T35" fmla="*/ 356 h 936"/>
                    <a:gd name="T36" fmla="*/ 340 w 820"/>
                    <a:gd name="T37" fmla="*/ 382 h 936"/>
                    <a:gd name="T38" fmla="*/ 168 w 820"/>
                    <a:gd name="T39" fmla="*/ 312 h 936"/>
                    <a:gd name="T40" fmla="*/ 112 w 820"/>
                    <a:gd name="T41" fmla="*/ 280 h 936"/>
                    <a:gd name="T42" fmla="*/ 10 w 820"/>
                    <a:gd name="T43" fmla="*/ 224 h 936"/>
                    <a:gd name="T44" fmla="*/ 10 w 820"/>
                    <a:gd name="T45" fmla="*/ 324 h 936"/>
                    <a:gd name="T46" fmla="*/ 36 w 820"/>
                    <a:gd name="T47" fmla="*/ 364 h 936"/>
                    <a:gd name="T48" fmla="*/ 266 w 820"/>
                    <a:gd name="T49" fmla="*/ 398 h 936"/>
                    <a:gd name="T50" fmla="*/ 302 w 820"/>
                    <a:gd name="T51" fmla="*/ 468 h 936"/>
                    <a:gd name="T52" fmla="*/ 264 w 820"/>
                    <a:gd name="T53" fmla="*/ 532 h 936"/>
                    <a:gd name="T54" fmla="*/ 34 w 820"/>
                    <a:gd name="T55" fmla="*/ 580 h 936"/>
                    <a:gd name="T56" fmla="*/ 8 w 820"/>
                    <a:gd name="T57" fmla="*/ 620 h 936"/>
                    <a:gd name="T58" fmla="*/ 96 w 820"/>
                    <a:gd name="T59" fmla="*/ 658 h 936"/>
                    <a:gd name="T60" fmla="*/ 152 w 820"/>
                    <a:gd name="T61" fmla="*/ 628 h 936"/>
                    <a:gd name="T62" fmla="*/ 174 w 820"/>
                    <a:gd name="T63" fmla="*/ 616 h 936"/>
                    <a:gd name="T64" fmla="*/ 324 w 820"/>
                    <a:gd name="T65" fmla="*/ 532 h 936"/>
                    <a:gd name="T66" fmla="*/ 392 w 820"/>
                    <a:gd name="T67" fmla="*/ 574 h 936"/>
                    <a:gd name="T68" fmla="*/ 312 w 820"/>
                    <a:gd name="T69" fmla="*/ 842 h 936"/>
                    <a:gd name="T70" fmla="*/ 334 w 820"/>
                    <a:gd name="T71" fmla="*/ 884 h 936"/>
                    <a:gd name="T72" fmla="*/ 416 w 820"/>
                    <a:gd name="T73" fmla="*/ 936 h 936"/>
                    <a:gd name="T74" fmla="*/ 420 w 820"/>
                    <a:gd name="T75" fmla="*/ 814 h 936"/>
                    <a:gd name="T76" fmla="*/ 420 w 820"/>
                    <a:gd name="T77" fmla="*/ 750 h 936"/>
                    <a:gd name="T78" fmla="*/ 424 w 820"/>
                    <a:gd name="T79" fmla="*/ 576 h 936"/>
                    <a:gd name="T80" fmla="*/ 482 w 820"/>
                    <a:gd name="T81" fmla="*/ 552 h 936"/>
                    <a:gd name="T82" fmla="*/ 652 w 820"/>
                    <a:gd name="T83" fmla="*/ 622 h 936"/>
                    <a:gd name="T84" fmla="*/ 708 w 820"/>
                    <a:gd name="T85" fmla="*/ 654 h 936"/>
                    <a:gd name="T86" fmla="*/ 812 w 820"/>
                    <a:gd name="T87" fmla="*/ 710 h 936"/>
                    <a:gd name="T88" fmla="*/ 412 w 820"/>
                    <a:gd name="T89" fmla="*/ 546 h 936"/>
                    <a:gd name="T90" fmla="*/ 368 w 820"/>
                    <a:gd name="T91" fmla="*/ 532 h 936"/>
                    <a:gd name="T92" fmla="*/ 336 w 820"/>
                    <a:gd name="T93" fmla="*/ 482 h 936"/>
                    <a:gd name="T94" fmla="*/ 340 w 820"/>
                    <a:gd name="T95" fmla="*/ 436 h 936"/>
                    <a:gd name="T96" fmla="*/ 382 w 820"/>
                    <a:gd name="T97" fmla="*/ 394 h 936"/>
                    <a:gd name="T98" fmla="*/ 428 w 820"/>
                    <a:gd name="T99" fmla="*/ 390 h 936"/>
                    <a:gd name="T100" fmla="*/ 478 w 820"/>
                    <a:gd name="T101" fmla="*/ 424 h 936"/>
                    <a:gd name="T102" fmla="*/ 490 w 820"/>
                    <a:gd name="T103" fmla="*/ 468 h 936"/>
                    <a:gd name="T104" fmla="*/ 468 w 820"/>
                    <a:gd name="T105" fmla="*/ 522 h 936"/>
                    <a:gd name="T106" fmla="*/ 412 w 820"/>
                    <a:gd name="T107" fmla="*/ 546 h 9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20" h="936">
                      <a:moveTo>
                        <a:pt x="812" y="620"/>
                      </a:moveTo>
                      <a:lnTo>
                        <a:pt x="810" y="610"/>
                      </a:lnTo>
                      <a:lnTo>
                        <a:pt x="716" y="634"/>
                      </a:lnTo>
                      <a:lnTo>
                        <a:pt x="678" y="610"/>
                      </a:lnTo>
                      <a:lnTo>
                        <a:pt x="788" y="580"/>
                      </a:lnTo>
                      <a:lnTo>
                        <a:pt x="784" y="570"/>
                      </a:lnTo>
                      <a:lnTo>
                        <a:pt x="660" y="600"/>
                      </a:lnTo>
                      <a:lnTo>
                        <a:pt x="656" y="598"/>
                      </a:lnTo>
                      <a:lnTo>
                        <a:pt x="562" y="524"/>
                      </a:lnTo>
                      <a:lnTo>
                        <a:pt x="556" y="536"/>
                      </a:lnTo>
                      <a:lnTo>
                        <a:pt x="514" y="512"/>
                      </a:lnTo>
                      <a:lnTo>
                        <a:pt x="514" y="512"/>
                      </a:lnTo>
                      <a:lnTo>
                        <a:pt x="520" y="490"/>
                      </a:lnTo>
                      <a:lnTo>
                        <a:pt x="522" y="478"/>
                      </a:lnTo>
                      <a:lnTo>
                        <a:pt x="522" y="468"/>
                      </a:lnTo>
                      <a:lnTo>
                        <a:pt x="522" y="468"/>
                      </a:lnTo>
                      <a:lnTo>
                        <a:pt x="520" y="446"/>
                      </a:lnTo>
                      <a:lnTo>
                        <a:pt x="516" y="426"/>
                      </a:lnTo>
                      <a:lnTo>
                        <a:pt x="558" y="402"/>
                      </a:lnTo>
                      <a:lnTo>
                        <a:pt x="564" y="414"/>
                      </a:lnTo>
                      <a:lnTo>
                        <a:pt x="666" y="336"/>
                      </a:lnTo>
                      <a:lnTo>
                        <a:pt x="784" y="364"/>
                      </a:lnTo>
                      <a:lnTo>
                        <a:pt x="788" y="354"/>
                      </a:lnTo>
                      <a:lnTo>
                        <a:pt x="684" y="324"/>
                      </a:lnTo>
                      <a:lnTo>
                        <a:pt x="720" y="302"/>
                      </a:lnTo>
                      <a:lnTo>
                        <a:pt x="810" y="324"/>
                      </a:lnTo>
                      <a:lnTo>
                        <a:pt x="812" y="314"/>
                      </a:lnTo>
                      <a:lnTo>
                        <a:pt x="736" y="292"/>
                      </a:lnTo>
                      <a:lnTo>
                        <a:pt x="820" y="242"/>
                      </a:lnTo>
                      <a:lnTo>
                        <a:pt x="812" y="228"/>
                      </a:lnTo>
                      <a:lnTo>
                        <a:pt x="724" y="276"/>
                      </a:lnTo>
                      <a:lnTo>
                        <a:pt x="744" y="196"/>
                      </a:lnTo>
                      <a:lnTo>
                        <a:pt x="734" y="192"/>
                      </a:lnTo>
                      <a:lnTo>
                        <a:pt x="706" y="286"/>
                      </a:lnTo>
                      <a:lnTo>
                        <a:pt x="670" y="306"/>
                      </a:lnTo>
                      <a:lnTo>
                        <a:pt x="696" y="198"/>
                      </a:lnTo>
                      <a:lnTo>
                        <a:pt x="686" y="194"/>
                      </a:lnTo>
                      <a:lnTo>
                        <a:pt x="650" y="318"/>
                      </a:lnTo>
                      <a:lnTo>
                        <a:pt x="646" y="320"/>
                      </a:lnTo>
                      <a:lnTo>
                        <a:pt x="536" y="364"/>
                      </a:lnTo>
                      <a:lnTo>
                        <a:pt x="542" y="376"/>
                      </a:lnTo>
                      <a:lnTo>
                        <a:pt x="500" y="400"/>
                      </a:lnTo>
                      <a:lnTo>
                        <a:pt x="500" y="400"/>
                      </a:lnTo>
                      <a:lnTo>
                        <a:pt x="486" y="384"/>
                      </a:lnTo>
                      <a:lnTo>
                        <a:pt x="468" y="372"/>
                      </a:lnTo>
                      <a:lnTo>
                        <a:pt x="450" y="362"/>
                      </a:lnTo>
                      <a:lnTo>
                        <a:pt x="438" y="358"/>
                      </a:lnTo>
                      <a:lnTo>
                        <a:pt x="428" y="356"/>
                      </a:lnTo>
                      <a:lnTo>
                        <a:pt x="426" y="304"/>
                      </a:lnTo>
                      <a:lnTo>
                        <a:pt x="442" y="304"/>
                      </a:lnTo>
                      <a:lnTo>
                        <a:pt x="424" y="178"/>
                      </a:lnTo>
                      <a:lnTo>
                        <a:pt x="508" y="92"/>
                      </a:lnTo>
                      <a:lnTo>
                        <a:pt x="502" y="84"/>
                      </a:lnTo>
                      <a:lnTo>
                        <a:pt x="424" y="158"/>
                      </a:lnTo>
                      <a:lnTo>
                        <a:pt x="422" y="116"/>
                      </a:lnTo>
                      <a:lnTo>
                        <a:pt x="486" y="50"/>
                      </a:lnTo>
                      <a:lnTo>
                        <a:pt x="478" y="42"/>
                      </a:lnTo>
                      <a:lnTo>
                        <a:pt x="422" y="98"/>
                      </a:lnTo>
                      <a:lnTo>
                        <a:pt x="420" y="0"/>
                      </a:lnTo>
                      <a:lnTo>
                        <a:pt x="404" y="0"/>
                      </a:lnTo>
                      <a:lnTo>
                        <a:pt x="402" y="102"/>
                      </a:lnTo>
                      <a:lnTo>
                        <a:pt x="342" y="42"/>
                      </a:lnTo>
                      <a:lnTo>
                        <a:pt x="334" y="50"/>
                      </a:lnTo>
                      <a:lnTo>
                        <a:pt x="402" y="120"/>
                      </a:lnTo>
                      <a:lnTo>
                        <a:pt x="400" y="162"/>
                      </a:lnTo>
                      <a:lnTo>
                        <a:pt x="320" y="84"/>
                      </a:lnTo>
                      <a:lnTo>
                        <a:pt x="312" y="92"/>
                      </a:lnTo>
                      <a:lnTo>
                        <a:pt x="400" y="184"/>
                      </a:lnTo>
                      <a:lnTo>
                        <a:pt x="400" y="188"/>
                      </a:lnTo>
                      <a:lnTo>
                        <a:pt x="384" y="304"/>
                      </a:lnTo>
                      <a:lnTo>
                        <a:pt x="398" y="304"/>
                      </a:lnTo>
                      <a:lnTo>
                        <a:pt x="398" y="356"/>
                      </a:lnTo>
                      <a:lnTo>
                        <a:pt x="398" y="356"/>
                      </a:lnTo>
                      <a:lnTo>
                        <a:pt x="376" y="362"/>
                      </a:lnTo>
                      <a:lnTo>
                        <a:pt x="358" y="370"/>
                      </a:lnTo>
                      <a:lnTo>
                        <a:pt x="340" y="382"/>
                      </a:lnTo>
                      <a:lnTo>
                        <a:pt x="326" y="398"/>
                      </a:lnTo>
                      <a:lnTo>
                        <a:pt x="280" y="372"/>
                      </a:lnTo>
                      <a:lnTo>
                        <a:pt x="286" y="360"/>
                      </a:lnTo>
                      <a:lnTo>
                        <a:pt x="168" y="312"/>
                      </a:lnTo>
                      <a:lnTo>
                        <a:pt x="134" y="194"/>
                      </a:lnTo>
                      <a:lnTo>
                        <a:pt x="124" y="198"/>
                      </a:lnTo>
                      <a:lnTo>
                        <a:pt x="150" y="302"/>
                      </a:lnTo>
                      <a:lnTo>
                        <a:pt x="112" y="280"/>
                      </a:lnTo>
                      <a:lnTo>
                        <a:pt x="86" y="192"/>
                      </a:lnTo>
                      <a:lnTo>
                        <a:pt x="76" y="196"/>
                      </a:lnTo>
                      <a:lnTo>
                        <a:pt x="96" y="272"/>
                      </a:lnTo>
                      <a:lnTo>
                        <a:pt x="10" y="224"/>
                      </a:lnTo>
                      <a:lnTo>
                        <a:pt x="2" y="238"/>
                      </a:lnTo>
                      <a:lnTo>
                        <a:pt x="88" y="292"/>
                      </a:lnTo>
                      <a:lnTo>
                        <a:pt x="8" y="314"/>
                      </a:lnTo>
                      <a:lnTo>
                        <a:pt x="10" y="324"/>
                      </a:lnTo>
                      <a:lnTo>
                        <a:pt x="104" y="300"/>
                      </a:lnTo>
                      <a:lnTo>
                        <a:pt x="142" y="324"/>
                      </a:lnTo>
                      <a:lnTo>
                        <a:pt x="34" y="354"/>
                      </a:lnTo>
                      <a:lnTo>
                        <a:pt x="36" y="364"/>
                      </a:lnTo>
                      <a:lnTo>
                        <a:pt x="160" y="334"/>
                      </a:lnTo>
                      <a:lnTo>
                        <a:pt x="164" y="336"/>
                      </a:lnTo>
                      <a:lnTo>
                        <a:pt x="258" y="410"/>
                      </a:lnTo>
                      <a:lnTo>
                        <a:pt x="266" y="398"/>
                      </a:lnTo>
                      <a:lnTo>
                        <a:pt x="310" y="424"/>
                      </a:lnTo>
                      <a:lnTo>
                        <a:pt x="310" y="424"/>
                      </a:lnTo>
                      <a:lnTo>
                        <a:pt x="304" y="446"/>
                      </a:lnTo>
                      <a:lnTo>
                        <a:pt x="302" y="468"/>
                      </a:lnTo>
                      <a:lnTo>
                        <a:pt x="302" y="468"/>
                      </a:lnTo>
                      <a:lnTo>
                        <a:pt x="304" y="486"/>
                      </a:lnTo>
                      <a:lnTo>
                        <a:pt x="310" y="506"/>
                      </a:lnTo>
                      <a:lnTo>
                        <a:pt x="264" y="532"/>
                      </a:lnTo>
                      <a:lnTo>
                        <a:pt x="256" y="520"/>
                      </a:lnTo>
                      <a:lnTo>
                        <a:pt x="154" y="598"/>
                      </a:lnTo>
                      <a:lnTo>
                        <a:pt x="36" y="570"/>
                      </a:lnTo>
                      <a:lnTo>
                        <a:pt x="34" y="580"/>
                      </a:lnTo>
                      <a:lnTo>
                        <a:pt x="136" y="610"/>
                      </a:lnTo>
                      <a:lnTo>
                        <a:pt x="100" y="632"/>
                      </a:lnTo>
                      <a:lnTo>
                        <a:pt x="10" y="610"/>
                      </a:lnTo>
                      <a:lnTo>
                        <a:pt x="8" y="620"/>
                      </a:lnTo>
                      <a:lnTo>
                        <a:pt x="84" y="642"/>
                      </a:lnTo>
                      <a:lnTo>
                        <a:pt x="0" y="692"/>
                      </a:lnTo>
                      <a:lnTo>
                        <a:pt x="8" y="708"/>
                      </a:lnTo>
                      <a:lnTo>
                        <a:pt x="96" y="658"/>
                      </a:lnTo>
                      <a:lnTo>
                        <a:pt x="76" y="738"/>
                      </a:lnTo>
                      <a:lnTo>
                        <a:pt x="86" y="742"/>
                      </a:lnTo>
                      <a:lnTo>
                        <a:pt x="114" y="648"/>
                      </a:lnTo>
                      <a:lnTo>
                        <a:pt x="152" y="628"/>
                      </a:lnTo>
                      <a:lnTo>
                        <a:pt x="124" y="738"/>
                      </a:lnTo>
                      <a:lnTo>
                        <a:pt x="134" y="740"/>
                      </a:lnTo>
                      <a:lnTo>
                        <a:pt x="170" y="618"/>
                      </a:lnTo>
                      <a:lnTo>
                        <a:pt x="174" y="616"/>
                      </a:lnTo>
                      <a:lnTo>
                        <a:pt x="284" y="570"/>
                      </a:lnTo>
                      <a:lnTo>
                        <a:pt x="278" y="558"/>
                      </a:lnTo>
                      <a:lnTo>
                        <a:pt x="324" y="532"/>
                      </a:lnTo>
                      <a:lnTo>
                        <a:pt x="324" y="532"/>
                      </a:lnTo>
                      <a:lnTo>
                        <a:pt x="338" y="548"/>
                      </a:lnTo>
                      <a:lnTo>
                        <a:pt x="354" y="560"/>
                      </a:lnTo>
                      <a:lnTo>
                        <a:pt x="372" y="568"/>
                      </a:lnTo>
                      <a:lnTo>
                        <a:pt x="392" y="574"/>
                      </a:lnTo>
                      <a:lnTo>
                        <a:pt x="394" y="624"/>
                      </a:lnTo>
                      <a:lnTo>
                        <a:pt x="380" y="624"/>
                      </a:lnTo>
                      <a:lnTo>
                        <a:pt x="396" y="752"/>
                      </a:lnTo>
                      <a:lnTo>
                        <a:pt x="312" y="842"/>
                      </a:lnTo>
                      <a:lnTo>
                        <a:pt x="320" y="850"/>
                      </a:lnTo>
                      <a:lnTo>
                        <a:pt x="396" y="774"/>
                      </a:lnTo>
                      <a:lnTo>
                        <a:pt x="398" y="818"/>
                      </a:lnTo>
                      <a:lnTo>
                        <a:pt x="334" y="884"/>
                      </a:lnTo>
                      <a:lnTo>
                        <a:pt x="342" y="892"/>
                      </a:lnTo>
                      <a:lnTo>
                        <a:pt x="398" y="838"/>
                      </a:lnTo>
                      <a:lnTo>
                        <a:pt x="400" y="936"/>
                      </a:lnTo>
                      <a:lnTo>
                        <a:pt x="416" y="936"/>
                      </a:lnTo>
                      <a:lnTo>
                        <a:pt x="418" y="834"/>
                      </a:lnTo>
                      <a:lnTo>
                        <a:pt x="478" y="892"/>
                      </a:lnTo>
                      <a:lnTo>
                        <a:pt x="486" y="884"/>
                      </a:lnTo>
                      <a:lnTo>
                        <a:pt x="420" y="814"/>
                      </a:lnTo>
                      <a:lnTo>
                        <a:pt x="420" y="772"/>
                      </a:lnTo>
                      <a:lnTo>
                        <a:pt x="502" y="850"/>
                      </a:lnTo>
                      <a:lnTo>
                        <a:pt x="508" y="842"/>
                      </a:lnTo>
                      <a:lnTo>
                        <a:pt x="420" y="750"/>
                      </a:lnTo>
                      <a:lnTo>
                        <a:pt x="420" y="744"/>
                      </a:lnTo>
                      <a:lnTo>
                        <a:pt x="436" y="624"/>
                      </a:lnTo>
                      <a:lnTo>
                        <a:pt x="422" y="624"/>
                      </a:lnTo>
                      <a:lnTo>
                        <a:pt x="424" y="576"/>
                      </a:lnTo>
                      <a:lnTo>
                        <a:pt x="424" y="576"/>
                      </a:lnTo>
                      <a:lnTo>
                        <a:pt x="444" y="570"/>
                      </a:lnTo>
                      <a:lnTo>
                        <a:pt x="464" y="564"/>
                      </a:lnTo>
                      <a:lnTo>
                        <a:pt x="482" y="552"/>
                      </a:lnTo>
                      <a:lnTo>
                        <a:pt x="498" y="536"/>
                      </a:lnTo>
                      <a:lnTo>
                        <a:pt x="540" y="562"/>
                      </a:lnTo>
                      <a:lnTo>
                        <a:pt x="534" y="574"/>
                      </a:lnTo>
                      <a:lnTo>
                        <a:pt x="652" y="622"/>
                      </a:lnTo>
                      <a:lnTo>
                        <a:pt x="686" y="740"/>
                      </a:lnTo>
                      <a:lnTo>
                        <a:pt x="696" y="738"/>
                      </a:lnTo>
                      <a:lnTo>
                        <a:pt x="670" y="632"/>
                      </a:lnTo>
                      <a:lnTo>
                        <a:pt x="708" y="654"/>
                      </a:lnTo>
                      <a:lnTo>
                        <a:pt x="734" y="742"/>
                      </a:lnTo>
                      <a:lnTo>
                        <a:pt x="744" y="738"/>
                      </a:lnTo>
                      <a:lnTo>
                        <a:pt x="724" y="662"/>
                      </a:lnTo>
                      <a:lnTo>
                        <a:pt x="812" y="710"/>
                      </a:lnTo>
                      <a:lnTo>
                        <a:pt x="820" y="696"/>
                      </a:lnTo>
                      <a:lnTo>
                        <a:pt x="732" y="644"/>
                      </a:lnTo>
                      <a:lnTo>
                        <a:pt x="812" y="620"/>
                      </a:lnTo>
                      <a:close/>
                      <a:moveTo>
                        <a:pt x="412" y="546"/>
                      </a:moveTo>
                      <a:lnTo>
                        <a:pt x="412" y="546"/>
                      </a:lnTo>
                      <a:lnTo>
                        <a:pt x="396" y="544"/>
                      </a:lnTo>
                      <a:lnTo>
                        <a:pt x="382" y="540"/>
                      </a:lnTo>
                      <a:lnTo>
                        <a:pt x="368" y="532"/>
                      </a:lnTo>
                      <a:lnTo>
                        <a:pt x="358" y="522"/>
                      </a:lnTo>
                      <a:lnTo>
                        <a:pt x="348" y="510"/>
                      </a:lnTo>
                      <a:lnTo>
                        <a:pt x="340" y="498"/>
                      </a:lnTo>
                      <a:lnTo>
                        <a:pt x="336" y="482"/>
                      </a:lnTo>
                      <a:lnTo>
                        <a:pt x="334" y="468"/>
                      </a:lnTo>
                      <a:lnTo>
                        <a:pt x="334" y="468"/>
                      </a:lnTo>
                      <a:lnTo>
                        <a:pt x="336" y="452"/>
                      </a:lnTo>
                      <a:lnTo>
                        <a:pt x="340" y="436"/>
                      </a:lnTo>
                      <a:lnTo>
                        <a:pt x="348" y="424"/>
                      </a:lnTo>
                      <a:lnTo>
                        <a:pt x="358" y="412"/>
                      </a:lnTo>
                      <a:lnTo>
                        <a:pt x="368" y="402"/>
                      </a:lnTo>
                      <a:lnTo>
                        <a:pt x="382" y="394"/>
                      </a:lnTo>
                      <a:lnTo>
                        <a:pt x="396" y="390"/>
                      </a:lnTo>
                      <a:lnTo>
                        <a:pt x="412" y="388"/>
                      </a:lnTo>
                      <a:lnTo>
                        <a:pt x="412" y="388"/>
                      </a:lnTo>
                      <a:lnTo>
                        <a:pt x="428" y="390"/>
                      </a:lnTo>
                      <a:lnTo>
                        <a:pt x="442" y="394"/>
                      </a:lnTo>
                      <a:lnTo>
                        <a:pt x="456" y="402"/>
                      </a:lnTo>
                      <a:lnTo>
                        <a:pt x="468" y="412"/>
                      </a:lnTo>
                      <a:lnTo>
                        <a:pt x="478" y="424"/>
                      </a:lnTo>
                      <a:lnTo>
                        <a:pt x="484" y="436"/>
                      </a:lnTo>
                      <a:lnTo>
                        <a:pt x="490" y="452"/>
                      </a:lnTo>
                      <a:lnTo>
                        <a:pt x="490" y="468"/>
                      </a:lnTo>
                      <a:lnTo>
                        <a:pt x="490" y="468"/>
                      </a:lnTo>
                      <a:lnTo>
                        <a:pt x="490" y="482"/>
                      </a:lnTo>
                      <a:lnTo>
                        <a:pt x="484" y="498"/>
                      </a:lnTo>
                      <a:lnTo>
                        <a:pt x="478" y="510"/>
                      </a:lnTo>
                      <a:lnTo>
                        <a:pt x="468" y="522"/>
                      </a:lnTo>
                      <a:lnTo>
                        <a:pt x="456" y="532"/>
                      </a:lnTo>
                      <a:lnTo>
                        <a:pt x="442" y="540"/>
                      </a:lnTo>
                      <a:lnTo>
                        <a:pt x="428" y="544"/>
                      </a:lnTo>
                      <a:lnTo>
                        <a:pt x="412" y="546"/>
                      </a:lnTo>
                      <a:lnTo>
                        <a:pt x="412" y="546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" name="Freeform 77"/>
                <p:cNvSpPr>
                  <a:spLocks noChangeAspect="1" noEditPoints="1"/>
                </p:cNvSpPr>
                <p:nvPr/>
              </p:nvSpPr>
              <p:spPr bwMode="auto">
                <a:xfrm rot="20957513">
                  <a:off x="7869058" y="3830515"/>
                  <a:ext cx="639682" cy="729516"/>
                </a:xfrm>
                <a:custGeom>
                  <a:avLst/>
                  <a:gdLst>
                    <a:gd name="T0" fmla="*/ 718 w 826"/>
                    <a:gd name="T1" fmla="*/ 634 h 942"/>
                    <a:gd name="T2" fmla="*/ 788 w 826"/>
                    <a:gd name="T3" fmla="*/ 570 h 942"/>
                    <a:gd name="T4" fmla="*/ 542 w 826"/>
                    <a:gd name="T5" fmla="*/ 472 h 942"/>
                    <a:gd name="T6" fmla="*/ 788 w 826"/>
                    <a:gd name="T7" fmla="*/ 376 h 942"/>
                    <a:gd name="T8" fmla="*/ 722 w 826"/>
                    <a:gd name="T9" fmla="*/ 314 h 942"/>
                    <a:gd name="T10" fmla="*/ 748 w 826"/>
                    <a:gd name="T11" fmla="*/ 298 h 942"/>
                    <a:gd name="T12" fmla="*/ 730 w 826"/>
                    <a:gd name="T13" fmla="*/ 276 h 942"/>
                    <a:gd name="T14" fmla="*/ 704 w 826"/>
                    <a:gd name="T15" fmla="*/ 290 h 942"/>
                    <a:gd name="T16" fmla="*/ 684 w 826"/>
                    <a:gd name="T17" fmla="*/ 196 h 942"/>
                    <a:gd name="T18" fmla="*/ 478 w 826"/>
                    <a:gd name="T19" fmla="*/ 360 h 942"/>
                    <a:gd name="T20" fmla="*/ 516 w 826"/>
                    <a:gd name="T21" fmla="*/ 100 h 942"/>
                    <a:gd name="T22" fmla="*/ 430 w 826"/>
                    <a:gd name="T23" fmla="*/ 124 h 942"/>
                    <a:gd name="T24" fmla="*/ 430 w 826"/>
                    <a:gd name="T25" fmla="*/ 94 h 942"/>
                    <a:gd name="T26" fmla="*/ 402 w 826"/>
                    <a:gd name="T27" fmla="*/ 98 h 942"/>
                    <a:gd name="T28" fmla="*/ 400 w 826"/>
                    <a:gd name="T29" fmla="*/ 128 h 942"/>
                    <a:gd name="T30" fmla="*/ 310 w 826"/>
                    <a:gd name="T31" fmla="*/ 100 h 942"/>
                    <a:gd name="T32" fmla="*/ 352 w 826"/>
                    <a:gd name="T33" fmla="*/ 360 h 942"/>
                    <a:gd name="T34" fmla="*/ 142 w 826"/>
                    <a:gd name="T35" fmla="*/ 196 h 942"/>
                    <a:gd name="T36" fmla="*/ 120 w 826"/>
                    <a:gd name="T37" fmla="*/ 284 h 942"/>
                    <a:gd name="T38" fmla="*/ 94 w 826"/>
                    <a:gd name="T39" fmla="*/ 270 h 942"/>
                    <a:gd name="T40" fmla="*/ 84 w 826"/>
                    <a:gd name="T41" fmla="*/ 296 h 942"/>
                    <a:gd name="T42" fmla="*/ 110 w 826"/>
                    <a:gd name="T43" fmla="*/ 312 h 942"/>
                    <a:gd name="T44" fmla="*/ 40 w 826"/>
                    <a:gd name="T45" fmla="*/ 376 h 942"/>
                    <a:gd name="T46" fmla="*/ 290 w 826"/>
                    <a:gd name="T47" fmla="*/ 472 h 942"/>
                    <a:gd name="T48" fmla="*/ 40 w 826"/>
                    <a:gd name="T49" fmla="*/ 570 h 942"/>
                    <a:gd name="T50" fmla="*/ 104 w 826"/>
                    <a:gd name="T51" fmla="*/ 632 h 942"/>
                    <a:gd name="T52" fmla="*/ 80 w 826"/>
                    <a:gd name="T53" fmla="*/ 648 h 942"/>
                    <a:gd name="T54" fmla="*/ 96 w 826"/>
                    <a:gd name="T55" fmla="*/ 670 h 942"/>
                    <a:gd name="T56" fmla="*/ 122 w 826"/>
                    <a:gd name="T57" fmla="*/ 656 h 942"/>
                    <a:gd name="T58" fmla="*/ 142 w 826"/>
                    <a:gd name="T59" fmla="*/ 748 h 942"/>
                    <a:gd name="T60" fmla="*/ 352 w 826"/>
                    <a:gd name="T61" fmla="*/ 584 h 942"/>
                    <a:gd name="T62" fmla="*/ 310 w 826"/>
                    <a:gd name="T63" fmla="*/ 846 h 942"/>
                    <a:gd name="T64" fmla="*/ 396 w 826"/>
                    <a:gd name="T65" fmla="*/ 820 h 942"/>
                    <a:gd name="T66" fmla="*/ 398 w 826"/>
                    <a:gd name="T67" fmla="*/ 850 h 942"/>
                    <a:gd name="T68" fmla="*/ 426 w 826"/>
                    <a:gd name="T69" fmla="*/ 846 h 942"/>
                    <a:gd name="T70" fmla="*/ 426 w 826"/>
                    <a:gd name="T71" fmla="*/ 816 h 942"/>
                    <a:gd name="T72" fmla="*/ 516 w 826"/>
                    <a:gd name="T73" fmla="*/ 844 h 942"/>
                    <a:gd name="T74" fmla="*/ 478 w 826"/>
                    <a:gd name="T75" fmla="*/ 584 h 942"/>
                    <a:gd name="T76" fmla="*/ 684 w 826"/>
                    <a:gd name="T77" fmla="*/ 748 h 942"/>
                    <a:gd name="T78" fmla="*/ 706 w 826"/>
                    <a:gd name="T79" fmla="*/ 660 h 942"/>
                    <a:gd name="T80" fmla="*/ 732 w 826"/>
                    <a:gd name="T81" fmla="*/ 674 h 942"/>
                    <a:gd name="T82" fmla="*/ 742 w 826"/>
                    <a:gd name="T83" fmla="*/ 648 h 942"/>
                    <a:gd name="T84" fmla="*/ 376 w 826"/>
                    <a:gd name="T85" fmla="*/ 544 h 942"/>
                    <a:gd name="T86" fmla="*/ 456 w 826"/>
                    <a:gd name="T87" fmla="*/ 400 h 9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826" h="942">
                      <a:moveTo>
                        <a:pt x="818" y="628"/>
                      </a:moveTo>
                      <a:lnTo>
                        <a:pt x="814" y="610"/>
                      </a:lnTo>
                      <a:lnTo>
                        <a:pt x="718" y="634"/>
                      </a:lnTo>
                      <a:lnTo>
                        <a:pt x="690" y="616"/>
                      </a:lnTo>
                      <a:lnTo>
                        <a:pt x="792" y="588"/>
                      </a:lnTo>
                      <a:lnTo>
                        <a:pt x="788" y="570"/>
                      </a:lnTo>
                      <a:lnTo>
                        <a:pt x="662" y="600"/>
                      </a:lnTo>
                      <a:lnTo>
                        <a:pt x="518" y="514"/>
                      </a:lnTo>
                      <a:lnTo>
                        <a:pt x="542" y="472"/>
                      </a:lnTo>
                      <a:lnTo>
                        <a:pt x="520" y="436"/>
                      </a:lnTo>
                      <a:lnTo>
                        <a:pt x="668" y="346"/>
                      </a:lnTo>
                      <a:lnTo>
                        <a:pt x="788" y="376"/>
                      </a:lnTo>
                      <a:lnTo>
                        <a:pt x="792" y="358"/>
                      </a:lnTo>
                      <a:lnTo>
                        <a:pt x="694" y="330"/>
                      </a:lnTo>
                      <a:lnTo>
                        <a:pt x="722" y="314"/>
                      </a:lnTo>
                      <a:lnTo>
                        <a:pt x="814" y="336"/>
                      </a:lnTo>
                      <a:lnTo>
                        <a:pt x="818" y="318"/>
                      </a:lnTo>
                      <a:lnTo>
                        <a:pt x="748" y="298"/>
                      </a:lnTo>
                      <a:lnTo>
                        <a:pt x="826" y="250"/>
                      </a:lnTo>
                      <a:lnTo>
                        <a:pt x="814" y="228"/>
                      </a:lnTo>
                      <a:lnTo>
                        <a:pt x="730" y="276"/>
                      </a:lnTo>
                      <a:lnTo>
                        <a:pt x="750" y="200"/>
                      </a:lnTo>
                      <a:lnTo>
                        <a:pt x="732" y="196"/>
                      </a:lnTo>
                      <a:lnTo>
                        <a:pt x="704" y="290"/>
                      </a:lnTo>
                      <a:lnTo>
                        <a:pt x="676" y="306"/>
                      </a:lnTo>
                      <a:lnTo>
                        <a:pt x="702" y="202"/>
                      </a:lnTo>
                      <a:lnTo>
                        <a:pt x="684" y="196"/>
                      </a:lnTo>
                      <a:lnTo>
                        <a:pt x="648" y="320"/>
                      </a:lnTo>
                      <a:lnTo>
                        <a:pt x="502" y="400"/>
                      </a:lnTo>
                      <a:lnTo>
                        <a:pt x="478" y="360"/>
                      </a:lnTo>
                      <a:lnTo>
                        <a:pt x="434" y="360"/>
                      </a:lnTo>
                      <a:lnTo>
                        <a:pt x="432" y="188"/>
                      </a:lnTo>
                      <a:lnTo>
                        <a:pt x="516" y="100"/>
                      </a:lnTo>
                      <a:lnTo>
                        <a:pt x="504" y="86"/>
                      </a:lnTo>
                      <a:lnTo>
                        <a:pt x="430" y="158"/>
                      </a:lnTo>
                      <a:lnTo>
                        <a:pt x="430" y="124"/>
                      </a:lnTo>
                      <a:lnTo>
                        <a:pt x="494" y="58"/>
                      </a:lnTo>
                      <a:lnTo>
                        <a:pt x="482" y="46"/>
                      </a:lnTo>
                      <a:lnTo>
                        <a:pt x="430" y="94"/>
                      </a:lnTo>
                      <a:lnTo>
                        <a:pt x="428" y="0"/>
                      </a:lnTo>
                      <a:lnTo>
                        <a:pt x="402" y="0"/>
                      </a:lnTo>
                      <a:lnTo>
                        <a:pt x="402" y="98"/>
                      </a:lnTo>
                      <a:lnTo>
                        <a:pt x="346" y="44"/>
                      </a:lnTo>
                      <a:lnTo>
                        <a:pt x="332" y="58"/>
                      </a:lnTo>
                      <a:lnTo>
                        <a:pt x="400" y="128"/>
                      </a:lnTo>
                      <a:lnTo>
                        <a:pt x="400" y="160"/>
                      </a:lnTo>
                      <a:lnTo>
                        <a:pt x="324" y="86"/>
                      </a:lnTo>
                      <a:lnTo>
                        <a:pt x="310" y="100"/>
                      </a:lnTo>
                      <a:lnTo>
                        <a:pt x="400" y="192"/>
                      </a:lnTo>
                      <a:lnTo>
                        <a:pt x="396" y="360"/>
                      </a:lnTo>
                      <a:lnTo>
                        <a:pt x="352" y="360"/>
                      </a:lnTo>
                      <a:lnTo>
                        <a:pt x="332" y="398"/>
                      </a:lnTo>
                      <a:lnTo>
                        <a:pt x="178" y="314"/>
                      </a:lnTo>
                      <a:lnTo>
                        <a:pt x="142" y="196"/>
                      </a:lnTo>
                      <a:lnTo>
                        <a:pt x="124" y="202"/>
                      </a:lnTo>
                      <a:lnTo>
                        <a:pt x="150" y="300"/>
                      </a:lnTo>
                      <a:lnTo>
                        <a:pt x="120" y="284"/>
                      </a:lnTo>
                      <a:lnTo>
                        <a:pt x="94" y="194"/>
                      </a:lnTo>
                      <a:lnTo>
                        <a:pt x="78" y="200"/>
                      </a:lnTo>
                      <a:lnTo>
                        <a:pt x="94" y="270"/>
                      </a:lnTo>
                      <a:lnTo>
                        <a:pt x="14" y="226"/>
                      </a:lnTo>
                      <a:lnTo>
                        <a:pt x="2" y="246"/>
                      </a:lnTo>
                      <a:lnTo>
                        <a:pt x="84" y="296"/>
                      </a:lnTo>
                      <a:lnTo>
                        <a:pt x="10" y="318"/>
                      </a:lnTo>
                      <a:lnTo>
                        <a:pt x="14" y="336"/>
                      </a:lnTo>
                      <a:lnTo>
                        <a:pt x="110" y="312"/>
                      </a:lnTo>
                      <a:lnTo>
                        <a:pt x="136" y="328"/>
                      </a:lnTo>
                      <a:lnTo>
                        <a:pt x="34" y="358"/>
                      </a:lnTo>
                      <a:lnTo>
                        <a:pt x="40" y="376"/>
                      </a:lnTo>
                      <a:lnTo>
                        <a:pt x="164" y="346"/>
                      </a:lnTo>
                      <a:lnTo>
                        <a:pt x="312" y="434"/>
                      </a:lnTo>
                      <a:lnTo>
                        <a:pt x="290" y="472"/>
                      </a:lnTo>
                      <a:lnTo>
                        <a:pt x="310" y="508"/>
                      </a:lnTo>
                      <a:lnTo>
                        <a:pt x="160" y="598"/>
                      </a:lnTo>
                      <a:lnTo>
                        <a:pt x="40" y="570"/>
                      </a:lnTo>
                      <a:lnTo>
                        <a:pt x="34" y="588"/>
                      </a:lnTo>
                      <a:lnTo>
                        <a:pt x="132" y="616"/>
                      </a:lnTo>
                      <a:lnTo>
                        <a:pt x="104" y="632"/>
                      </a:lnTo>
                      <a:lnTo>
                        <a:pt x="14" y="610"/>
                      </a:lnTo>
                      <a:lnTo>
                        <a:pt x="10" y="628"/>
                      </a:lnTo>
                      <a:lnTo>
                        <a:pt x="80" y="648"/>
                      </a:lnTo>
                      <a:lnTo>
                        <a:pt x="0" y="696"/>
                      </a:lnTo>
                      <a:lnTo>
                        <a:pt x="12" y="716"/>
                      </a:lnTo>
                      <a:lnTo>
                        <a:pt x="96" y="670"/>
                      </a:lnTo>
                      <a:lnTo>
                        <a:pt x="78" y="746"/>
                      </a:lnTo>
                      <a:lnTo>
                        <a:pt x="94" y="750"/>
                      </a:lnTo>
                      <a:lnTo>
                        <a:pt x="122" y="656"/>
                      </a:lnTo>
                      <a:lnTo>
                        <a:pt x="150" y="640"/>
                      </a:lnTo>
                      <a:lnTo>
                        <a:pt x="124" y="744"/>
                      </a:lnTo>
                      <a:lnTo>
                        <a:pt x="142" y="748"/>
                      </a:lnTo>
                      <a:lnTo>
                        <a:pt x="178" y="624"/>
                      </a:lnTo>
                      <a:lnTo>
                        <a:pt x="328" y="542"/>
                      </a:lnTo>
                      <a:lnTo>
                        <a:pt x="352" y="584"/>
                      </a:lnTo>
                      <a:lnTo>
                        <a:pt x="392" y="584"/>
                      </a:lnTo>
                      <a:lnTo>
                        <a:pt x="396" y="756"/>
                      </a:lnTo>
                      <a:lnTo>
                        <a:pt x="310" y="846"/>
                      </a:lnTo>
                      <a:lnTo>
                        <a:pt x="324" y="858"/>
                      </a:lnTo>
                      <a:lnTo>
                        <a:pt x="396" y="788"/>
                      </a:lnTo>
                      <a:lnTo>
                        <a:pt x="396" y="820"/>
                      </a:lnTo>
                      <a:lnTo>
                        <a:pt x="332" y="888"/>
                      </a:lnTo>
                      <a:lnTo>
                        <a:pt x="346" y="900"/>
                      </a:lnTo>
                      <a:lnTo>
                        <a:pt x="398" y="850"/>
                      </a:lnTo>
                      <a:lnTo>
                        <a:pt x="400" y="942"/>
                      </a:lnTo>
                      <a:lnTo>
                        <a:pt x="424" y="942"/>
                      </a:lnTo>
                      <a:lnTo>
                        <a:pt x="426" y="846"/>
                      </a:lnTo>
                      <a:lnTo>
                        <a:pt x="482" y="900"/>
                      </a:lnTo>
                      <a:lnTo>
                        <a:pt x="494" y="888"/>
                      </a:lnTo>
                      <a:lnTo>
                        <a:pt x="426" y="816"/>
                      </a:lnTo>
                      <a:lnTo>
                        <a:pt x="426" y="784"/>
                      </a:lnTo>
                      <a:lnTo>
                        <a:pt x="504" y="858"/>
                      </a:lnTo>
                      <a:lnTo>
                        <a:pt x="516" y="844"/>
                      </a:lnTo>
                      <a:lnTo>
                        <a:pt x="428" y="752"/>
                      </a:lnTo>
                      <a:lnTo>
                        <a:pt x="430" y="584"/>
                      </a:lnTo>
                      <a:lnTo>
                        <a:pt x="478" y="584"/>
                      </a:lnTo>
                      <a:lnTo>
                        <a:pt x="500" y="548"/>
                      </a:lnTo>
                      <a:lnTo>
                        <a:pt x="650" y="630"/>
                      </a:lnTo>
                      <a:lnTo>
                        <a:pt x="684" y="748"/>
                      </a:lnTo>
                      <a:lnTo>
                        <a:pt x="702" y="744"/>
                      </a:lnTo>
                      <a:lnTo>
                        <a:pt x="678" y="646"/>
                      </a:lnTo>
                      <a:lnTo>
                        <a:pt x="706" y="660"/>
                      </a:lnTo>
                      <a:lnTo>
                        <a:pt x="732" y="750"/>
                      </a:lnTo>
                      <a:lnTo>
                        <a:pt x="750" y="746"/>
                      </a:lnTo>
                      <a:lnTo>
                        <a:pt x="732" y="674"/>
                      </a:lnTo>
                      <a:lnTo>
                        <a:pt x="812" y="720"/>
                      </a:lnTo>
                      <a:lnTo>
                        <a:pt x="826" y="698"/>
                      </a:lnTo>
                      <a:lnTo>
                        <a:pt x="742" y="648"/>
                      </a:lnTo>
                      <a:lnTo>
                        <a:pt x="818" y="628"/>
                      </a:lnTo>
                      <a:close/>
                      <a:moveTo>
                        <a:pt x="456" y="544"/>
                      </a:moveTo>
                      <a:lnTo>
                        <a:pt x="376" y="544"/>
                      </a:lnTo>
                      <a:lnTo>
                        <a:pt x="336" y="472"/>
                      </a:lnTo>
                      <a:lnTo>
                        <a:pt x="376" y="400"/>
                      </a:lnTo>
                      <a:lnTo>
                        <a:pt x="456" y="400"/>
                      </a:lnTo>
                      <a:lnTo>
                        <a:pt x="496" y="472"/>
                      </a:lnTo>
                      <a:lnTo>
                        <a:pt x="456" y="544"/>
                      </a:lnTo>
                      <a:close/>
                    </a:path>
                  </a:pathLst>
                </a:custGeom>
                <a:noFill/>
                <a:ln>
                  <a:solidFill>
                    <a:srgbClr val="FEFFFF">
                      <a:alpha val="26000"/>
                    </a:srgbClr>
                  </a:solidFill>
                </a:ln>
                <a:effectLst/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0" name="Freeform 81"/>
                <p:cNvSpPr>
                  <a:spLocks noChangeAspect="1" noEditPoints="1"/>
                </p:cNvSpPr>
                <p:nvPr/>
              </p:nvSpPr>
              <p:spPr bwMode="auto">
                <a:xfrm rot="924218">
                  <a:off x="8027251" y="1799143"/>
                  <a:ext cx="766532" cy="869062"/>
                </a:xfrm>
                <a:custGeom>
                  <a:avLst/>
                  <a:gdLst>
                    <a:gd name="T0" fmla="*/ 546 w 628"/>
                    <a:gd name="T1" fmla="*/ 480 h 712"/>
                    <a:gd name="T2" fmla="*/ 598 w 628"/>
                    <a:gd name="T3" fmla="*/ 430 h 712"/>
                    <a:gd name="T4" fmla="*/ 400 w 628"/>
                    <a:gd name="T5" fmla="*/ 374 h 712"/>
                    <a:gd name="T6" fmla="*/ 402 w 628"/>
                    <a:gd name="T7" fmla="*/ 354 h 712"/>
                    <a:gd name="T8" fmla="*/ 508 w 628"/>
                    <a:gd name="T9" fmla="*/ 254 h 712"/>
                    <a:gd name="T10" fmla="*/ 524 w 628"/>
                    <a:gd name="T11" fmla="*/ 246 h 712"/>
                    <a:gd name="T12" fmla="*/ 620 w 628"/>
                    <a:gd name="T13" fmla="*/ 236 h 712"/>
                    <a:gd name="T14" fmla="*/ 620 w 628"/>
                    <a:gd name="T15" fmla="*/ 170 h 712"/>
                    <a:gd name="T16" fmla="*/ 558 w 628"/>
                    <a:gd name="T17" fmla="*/ 144 h 712"/>
                    <a:gd name="T18" fmla="*/ 532 w 628"/>
                    <a:gd name="T19" fmla="*/ 148 h 712"/>
                    <a:gd name="T20" fmla="*/ 450 w 628"/>
                    <a:gd name="T21" fmla="*/ 264 h 712"/>
                    <a:gd name="T22" fmla="*/ 360 w 628"/>
                    <a:gd name="T23" fmla="*/ 278 h 712"/>
                    <a:gd name="T24" fmla="*/ 324 w 628"/>
                    <a:gd name="T25" fmla="*/ 136 h 712"/>
                    <a:gd name="T26" fmla="*/ 324 w 628"/>
                    <a:gd name="T27" fmla="*/ 118 h 712"/>
                    <a:gd name="T28" fmla="*/ 366 w 628"/>
                    <a:gd name="T29" fmla="*/ 30 h 712"/>
                    <a:gd name="T30" fmla="*/ 308 w 628"/>
                    <a:gd name="T31" fmla="*/ 0 h 712"/>
                    <a:gd name="T32" fmla="*/ 254 w 628"/>
                    <a:gd name="T33" fmla="*/ 36 h 712"/>
                    <a:gd name="T34" fmla="*/ 244 w 628"/>
                    <a:gd name="T35" fmla="*/ 62 h 712"/>
                    <a:gd name="T36" fmla="*/ 304 w 628"/>
                    <a:gd name="T37" fmla="*/ 190 h 712"/>
                    <a:gd name="T38" fmla="*/ 272 w 628"/>
                    <a:gd name="T39" fmla="*/ 278 h 712"/>
                    <a:gd name="T40" fmla="*/ 130 w 628"/>
                    <a:gd name="T41" fmla="*/ 234 h 712"/>
                    <a:gd name="T42" fmla="*/ 114 w 628"/>
                    <a:gd name="T43" fmla="*/ 226 h 712"/>
                    <a:gd name="T44" fmla="*/ 58 w 628"/>
                    <a:gd name="T45" fmla="*/ 146 h 712"/>
                    <a:gd name="T46" fmla="*/ 0 w 628"/>
                    <a:gd name="T47" fmla="*/ 180 h 712"/>
                    <a:gd name="T48" fmla="*/ 8 w 628"/>
                    <a:gd name="T49" fmla="*/ 246 h 712"/>
                    <a:gd name="T50" fmla="*/ 26 w 628"/>
                    <a:gd name="T51" fmla="*/ 268 h 712"/>
                    <a:gd name="T52" fmla="*/ 166 w 628"/>
                    <a:gd name="T53" fmla="*/ 280 h 712"/>
                    <a:gd name="T54" fmla="*/ 228 w 628"/>
                    <a:gd name="T55" fmla="*/ 354 h 712"/>
                    <a:gd name="T56" fmla="*/ 162 w 628"/>
                    <a:gd name="T57" fmla="*/ 426 h 712"/>
                    <a:gd name="T58" fmla="*/ 26 w 628"/>
                    <a:gd name="T59" fmla="*/ 440 h 712"/>
                    <a:gd name="T60" fmla="*/ 8 w 628"/>
                    <a:gd name="T61" fmla="*/ 462 h 712"/>
                    <a:gd name="T62" fmla="*/ 0 w 628"/>
                    <a:gd name="T63" fmla="*/ 526 h 712"/>
                    <a:gd name="T64" fmla="*/ 58 w 628"/>
                    <a:gd name="T65" fmla="*/ 562 h 712"/>
                    <a:gd name="T66" fmla="*/ 114 w 628"/>
                    <a:gd name="T67" fmla="*/ 478 h 712"/>
                    <a:gd name="T68" fmla="*/ 132 w 628"/>
                    <a:gd name="T69" fmla="*/ 468 h 712"/>
                    <a:gd name="T70" fmla="*/ 256 w 628"/>
                    <a:gd name="T71" fmla="*/ 418 h 712"/>
                    <a:gd name="T72" fmla="*/ 300 w 628"/>
                    <a:gd name="T73" fmla="*/ 522 h 712"/>
                    <a:gd name="T74" fmla="*/ 244 w 628"/>
                    <a:gd name="T75" fmla="*/ 646 h 712"/>
                    <a:gd name="T76" fmla="*/ 254 w 628"/>
                    <a:gd name="T77" fmla="*/ 672 h 712"/>
                    <a:gd name="T78" fmla="*/ 304 w 628"/>
                    <a:gd name="T79" fmla="*/ 712 h 712"/>
                    <a:gd name="T80" fmla="*/ 366 w 628"/>
                    <a:gd name="T81" fmla="*/ 678 h 712"/>
                    <a:gd name="T82" fmla="*/ 322 w 628"/>
                    <a:gd name="T83" fmla="*/ 588 h 712"/>
                    <a:gd name="T84" fmla="*/ 322 w 628"/>
                    <a:gd name="T85" fmla="*/ 568 h 712"/>
                    <a:gd name="T86" fmla="*/ 340 w 628"/>
                    <a:gd name="T87" fmla="*/ 438 h 712"/>
                    <a:gd name="T88" fmla="*/ 452 w 628"/>
                    <a:gd name="T89" fmla="*/ 448 h 712"/>
                    <a:gd name="T90" fmla="*/ 532 w 628"/>
                    <a:gd name="T91" fmla="*/ 560 h 712"/>
                    <a:gd name="T92" fmla="*/ 558 w 628"/>
                    <a:gd name="T93" fmla="*/ 564 h 712"/>
                    <a:gd name="T94" fmla="*/ 618 w 628"/>
                    <a:gd name="T95" fmla="*/ 540 h 712"/>
                    <a:gd name="T96" fmla="*/ 620 w 628"/>
                    <a:gd name="T97" fmla="*/ 470 h 712"/>
                    <a:gd name="T98" fmla="*/ 304 w 628"/>
                    <a:gd name="T99" fmla="*/ 408 h 712"/>
                    <a:gd name="T100" fmla="*/ 276 w 628"/>
                    <a:gd name="T101" fmla="*/ 394 h 712"/>
                    <a:gd name="T102" fmla="*/ 260 w 628"/>
                    <a:gd name="T103" fmla="*/ 364 h 712"/>
                    <a:gd name="T104" fmla="*/ 260 w 628"/>
                    <a:gd name="T105" fmla="*/ 342 h 712"/>
                    <a:gd name="T106" fmla="*/ 276 w 628"/>
                    <a:gd name="T107" fmla="*/ 314 h 712"/>
                    <a:gd name="T108" fmla="*/ 304 w 628"/>
                    <a:gd name="T109" fmla="*/ 300 h 712"/>
                    <a:gd name="T110" fmla="*/ 326 w 628"/>
                    <a:gd name="T111" fmla="*/ 300 h 712"/>
                    <a:gd name="T112" fmla="*/ 354 w 628"/>
                    <a:gd name="T113" fmla="*/ 314 h 712"/>
                    <a:gd name="T114" fmla="*/ 370 w 628"/>
                    <a:gd name="T115" fmla="*/ 342 h 712"/>
                    <a:gd name="T116" fmla="*/ 370 w 628"/>
                    <a:gd name="T117" fmla="*/ 364 h 712"/>
                    <a:gd name="T118" fmla="*/ 354 w 628"/>
                    <a:gd name="T119" fmla="*/ 394 h 712"/>
                    <a:gd name="T120" fmla="*/ 326 w 628"/>
                    <a:gd name="T121" fmla="*/ 408 h 7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628" h="712">
                      <a:moveTo>
                        <a:pt x="620" y="470"/>
                      </a:moveTo>
                      <a:lnTo>
                        <a:pt x="618" y="462"/>
                      </a:lnTo>
                      <a:lnTo>
                        <a:pt x="546" y="480"/>
                      </a:lnTo>
                      <a:lnTo>
                        <a:pt x="520" y="464"/>
                      </a:lnTo>
                      <a:lnTo>
                        <a:pt x="602" y="440"/>
                      </a:lnTo>
                      <a:lnTo>
                        <a:pt x="598" y="430"/>
                      </a:lnTo>
                      <a:lnTo>
                        <a:pt x="504" y="454"/>
                      </a:lnTo>
                      <a:lnTo>
                        <a:pt x="460" y="428"/>
                      </a:lnTo>
                      <a:lnTo>
                        <a:pt x="400" y="374"/>
                      </a:lnTo>
                      <a:lnTo>
                        <a:pt x="400" y="374"/>
                      </a:lnTo>
                      <a:lnTo>
                        <a:pt x="402" y="354"/>
                      </a:lnTo>
                      <a:lnTo>
                        <a:pt x="402" y="354"/>
                      </a:lnTo>
                      <a:lnTo>
                        <a:pt x="402" y="338"/>
                      </a:lnTo>
                      <a:lnTo>
                        <a:pt x="464" y="282"/>
                      </a:lnTo>
                      <a:lnTo>
                        <a:pt x="508" y="254"/>
                      </a:lnTo>
                      <a:lnTo>
                        <a:pt x="598" y="278"/>
                      </a:lnTo>
                      <a:lnTo>
                        <a:pt x="602" y="268"/>
                      </a:lnTo>
                      <a:lnTo>
                        <a:pt x="524" y="246"/>
                      </a:lnTo>
                      <a:lnTo>
                        <a:pt x="550" y="230"/>
                      </a:lnTo>
                      <a:lnTo>
                        <a:pt x="618" y="246"/>
                      </a:lnTo>
                      <a:lnTo>
                        <a:pt x="620" y="236"/>
                      </a:lnTo>
                      <a:lnTo>
                        <a:pt x="564" y="220"/>
                      </a:lnTo>
                      <a:lnTo>
                        <a:pt x="628" y="182"/>
                      </a:lnTo>
                      <a:lnTo>
                        <a:pt x="620" y="170"/>
                      </a:lnTo>
                      <a:lnTo>
                        <a:pt x="554" y="206"/>
                      </a:lnTo>
                      <a:lnTo>
                        <a:pt x="568" y="146"/>
                      </a:lnTo>
                      <a:lnTo>
                        <a:pt x="558" y="144"/>
                      </a:lnTo>
                      <a:lnTo>
                        <a:pt x="538" y="214"/>
                      </a:lnTo>
                      <a:lnTo>
                        <a:pt x="512" y="230"/>
                      </a:lnTo>
                      <a:lnTo>
                        <a:pt x="532" y="148"/>
                      </a:lnTo>
                      <a:lnTo>
                        <a:pt x="522" y="144"/>
                      </a:lnTo>
                      <a:lnTo>
                        <a:pt x="494" y="238"/>
                      </a:lnTo>
                      <a:lnTo>
                        <a:pt x="450" y="264"/>
                      </a:lnTo>
                      <a:lnTo>
                        <a:pt x="374" y="288"/>
                      </a:lnTo>
                      <a:lnTo>
                        <a:pt x="374" y="288"/>
                      </a:lnTo>
                      <a:lnTo>
                        <a:pt x="360" y="278"/>
                      </a:lnTo>
                      <a:lnTo>
                        <a:pt x="344" y="272"/>
                      </a:lnTo>
                      <a:lnTo>
                        <a:pt x="326" y="186"/>
                      </a:lnTo>
                      <a:lnTo>
                        <a:pt x="324" y="136"/>
                      </a:lnTo>
                      <a:lnTo>
                        <a:pt x="390" y="68"/>
                      </a:lnTo>
                      <a:lnTo>
                        <a:pt x="382" y="62"/>
                      </a:lnTo>
                      <a:lnTo>
                        <a:pt x="324" y="118"/>
                      </a:lnTo>
                      <a:lnTo>
                        <a:pt x="324" y="86"/>
                      </a:lnTo>
                      <a:lnTo>
                        <a:pt x="372" y="36"/>
                      </a:lnTo>
                      <a:lnTo>
                        <a:pt x="366" y="30"/>
                      </a:lnTo>
                      <a:lnTo>
                        <a:pt x="324" y="72"/>
                      </a:lnTo>
                      <a:lnTo>
                        <a:pt x="322" y="0"/>
                      </a:lnTo>
                      <a:lnTo>
                        <a:pt x="308" y="0"/>
                      </a:lnTo>
                      <a:lnTo>
                        <a:pt x="306" y="74"/>
                      </a:lnTo>
                      <a:lnTo>
                        <a:pt x="260" y="30"/>
                      </a:lnTo>
                      <a:lnTo>
                        <a:pt x="254" y="36"/>
                      </a:lnTo>
                      <a:lnTo>
                        <a:pt x="306" y="90"/>
                      </a:lnTo>
                      <a:lnTo>
                        <a:pt x="304" y="120"/>
                      </a:lnTo>
                      <a:lnTo>
                        <a:pt x="244" y="62"/>
                      </a:lnTo>
                      <a:lnTo>
                        <a:pt x="236" y="68"/>
                      </a:lnTo>
                      <a:lnTo>
                        <a:pt x="304" y="138"/>
                      </a:lnTo>
                      <a:lnTo>
                        <a:pt x="304" y="190"/>
                      </a:lnTo>
                      <a:lnTo>
                        <a:pt x="286" y="270"/>
                      </a:lnTo>
                      <a:lnTo>
                        <a:pt x="286" y="270"/>
                      </a:lnTo>
                      <a:lnTo>
                        <a:pt x="272" y="278"/>
                      </a:lnTo>
                      <a:lnTo>
                        <a:pt x="258" y="286"/>
                      </a:lnTo>
                      <a:lnTo>
                        <a:pt x="174" y="260"/>
                      </a:lnTo>
                      <a:lnTo>
                        <a:pt x="130" y="234"/>
                      </a:lnTo>
                      <a:lnTo>
                        <a:pt x="104" y="144"/>
                      </a:lnTo>
                      <a:lnTo>
                        <a:pt x="94" y="148"/>
                      </a:lnTo>
                      <a:lnTo>
                        <a:pt x="114" y="226"/>
                      </a:lnTo>
                      <a:lnTo>
                        <a:pt x="86" y="212"/>
                      </a:lnTo>
                      <a:lnTo>
                        <a:pt x="68" y="144"/>
                      </a:lnTo>
                      <a:lnTo>
                        <a:pt x="58" y="146"/>
                      </a:lnTo>
                      <a:lnTo>
                        <a:pt x="72" y="204"/>
                      </a:lnTo>
                      <a:lnTo>
                        <a:pt x="8" y="168"/>
                      </a:lnTo>
                      <a:lnTo>
                        <a:pt x="0" y="180"/>
                      </a:lnTo>
                      <a:lnTo>
                        <a:pt x="66" y="220"/>
                      </a:lnTo>
                      <a:lnTo>
                        <a:pt x="6" y="236"/>
                      </a:lnTo>
                      <a:lnTo>
                        <a:pt x="8" y="246"/>
                      </a:lnTo>
                      <a:lnTo>
                        <a:pt x="80" y="228"/>
                      </a:lnTo>
                      <a:lnTo>
                        <a:pt x="106" y="244"/>
                      </a:lnTo>
                      <a:lnTo>
                        <a:pt x="26" y="268"/>
                      </a:lnTo>
                      <a:lnTo>
                        <a:pt x="28" y="278"/>
                      </a:lnTo>
                      <a:lnTo>
                        <a:pt x="122" y="254"/>
                      </a:lnTo>
                      <a:lnTo>
                        <a:pt x="166" y="280"/>
                      </a:lnTo>
                      <a:lnTo>
                        <a:pt x="228" y="336"/>
                      </a:lnTo>
                      <a:lnTo>
                        <a:pt x="228" y="336"/>
                      </a:lnTo>
                      <a:lnTo>
                        <a:pt x="228" y="354"/>
                      </a:lnTo>
                      <a:lnTo>
                        <a:pt x="228" y="354"/>
                      </a:lnTo>
                      <a:lnTo>
                        <a:pt x="228" y="366"/>
                      </a:lnTo>
                      <a:lnTo>
                        <a:pt x="162" y="426"/>
                      </a:lnTo>
                      <a:lnTo>
                        <a:pt x="118" y="452"/>
                      </a:lnTo>
                      <a:lnTo>
                        <a:pt x="28" y="430"/>
                      </a:lnTo>
                      <a:lnTo>
                        <a:pt x="26" y="440"/>
                      </a:lnTo>
                      <a:lnTo>
                        <a:pt x="102" y="462"/>
                      </a:lnTo>
                      <a:lnTo>
                        <a:pt x="76" y="478"/>
                      </a:lnTo>
                      <a:lnTo>
                        <a:pt x="8" y="462"/>
                      </a:lnTo>
                      <a:lnTo>
                        <a:pt x="6" y="470"/>
                      </a:lnTo>
                      <a:lnTo>
                        <a:pt x="62" y="488"/>
                      </a:lnTo>
                      <a:lnTo>
                        <a:pt x="0" y="526"/>
                      </a:lnTo>
                      <a:lnTo>
                        <a:pt x="6" y="538"/>
                      </a:lnTo>
                      <a:lnTo>
                        <a:pt x="74" y="500"/>
                      </a:lnTo>
                      <a:lnTo>
                        <a:pt x="58" y="562"/>
                      </a:lnTo>
                      <a:lnTo>
                        <a:pt x="68" y="564"/>
                      </a:lnTo>
                      <a:lnTo>
                        <a:pt x="88" y="492"/>
                      </a:lnTo>
                      <a:lnTo>
                        <a:pt x="114" y="478"/>
                      </a:lnTo>
                      <a:lnTo>
                        <a:pt x="94" y="560"/>
                      </a:lnTo>
                      <a:lnTo>
                        <a:pt x="104" y="562"/>
                      </a:lnTo>
                      <a:lnTo>
                        <a:pt x="132" y="468"/>
                      </a:lnTo>
                      <a:lnTo>
                        <a:pt x="176" y="444"/>
                      </a:lnTo>
                      <a:lnTo>
                        <a:pt x="256" y="418"/>
                      </a:lnTo>
                      <a:lnTo>
                        <a:pt x="256" y="418"/>
                      </a:lnTo>
                      <a:lnTo>
                        <a:pt x="268" y="428"/>
                      </a:lnTo>
                      <a:lnTo>
                        <a:pt x="282" y="436"/>
                      </a:lnTo>
                      <a:lnTo>
                        <a:pt x="300" y="522"/>
                      </a:lnTo>
                      <a:lnTo>
                        <a:pt x="302" y="572"/>
                      </a:lnTo>
                      <a:lnTo>
                        <a:pt x="236" y="640"/>
                      </a:lnTo>
                      <a:lnTo>
                        <a:pt x="244" y="646"/>
                      </a:lnTo>
                      <a:lnTo>
                        <a:pt x="302" y="590"/>
                      </a:lnTo>
                      <a:lnTo>
                        <a:pt x="302" y="620"/>
                      </a:lnTo>
                      <a:lnTo>
                        <a:pt x="254" y="672"/>
                      </a:lnTo>
                      <a:lnTo>
                        <a:pt x="260" y="678"/>
                      </a:lnTo>
                      <a:lnTo>
                        <a:pt x="304" y="638"/>
                      </a:lnTo>
                      <a:lnTo>
                        <a:pt x="304" y="712"/>
                      </a:lnTo>
                      <a:lnTo>
                        <a:pt x="320" y="712"/>
                      </a:lnTo>
                      <a:lnTo>
                        <a:pt x="320" y="636"/>
                      </a:lnTo>
                      <a:lnTo>
                        <a:pt x="366" y="678"/>
                      </a:lnTo>
                      <a:lnTo>
                        <a:pt x="372" y="672"/>
                      </a:lnTo>
                      <a:lnTo>
                        <a:pt x="320" y="618"/>
                      </a:lnTo>
                      <a:lnTo>
                        <a:pt x="322" y="588"/>
                      </a:lnTo>
                      <a:lnTo>
                        <a:pt x="382" y="646"/>
                      </a:lnTo>
                      <a:lnTo>
                        <a:pt x="390" y="640"/>
                      </a:lnTo>
                      <a:lnTo>
                        <a:pt x="322" y="568"/>
                      </a:lnTo>
                      <a:lnTo>
                        <a:pt x="322" y="518"/>
                      </a:lnTo>
                      <a:lnTo>
                        <a:pt x="340" y="438"/>
                      </a:lnTo>
                      <a:lnTo>
                        <a:pt x="340" y="438"/>
                      </a:lnTo>
                      <a:lnTo>
                        <a:pt x="356" y="432"/>
                      </a:lnTo>
                      <a:lnTo>
                        <a:pt x="370" y="422"/>
                      </a:lnTo>
                      <a:lnTo>
                        <a:pt x="452" y="448"/>
                      </a:lnTo>
                      <a:lnTo>
                        <a:pt x="496" y="472"/>
                      </a:lnTo>
                      <a:lnTo>
                        <a:pt x="522" y="562"/>
                      </a:lnTo>
                      <a:lnTo>
                        <a:pt x="532" y="560"/>
                      </a:lnTo>
                      <a:lnTo>
                        <a:pt x="512" y="482"/>
                      </a:lnTo>
                      <a:lnTo>
                        <a:pt x="540" y="496"/>
                      </a:lnTo>
                      <a:lnTo>
                        <a:pt x="558" y="564"/>
                      </a:lnTo>
                      <a:lnTo>
                        <a:pt x="568" y="562"/>
                      </a:lnTo>
                      <a:lnTo>
                        <a:pt x="554" y="504"/>
                      </a:lnTo>
                      <a:lnTo>
                        <a:pt x="618" y="540"/>
                      </a:lnTo>
                      <a:lnTo>
                        <a:pt x="626" y="528"/>
                      </a:lnTo>
                      <a:lnTo>
                        <a:pt x="560" y="488"/>
                      </a:lnTo>
                      <a:lnTo>
                        <a:pt x="620" y="470"/>
                      </a:lnTo>
                      <a:close/>
                      <a:moveTo>
                        <a:pt x="314" y="410"/>
                      </a:moveTo>
                      <a:lnTo>
                        <a:pt x="314" y="410"/>
                      </a:lnTo>
                      <a:lnTo>
                        <a:pt x="304" y="408"/>
                      </a:lnTo>
                      <a:lnTo>
                        <a:pt x="294" y="406"/>
                      </a:lnTo>
                      <a:lnTo>
                        <a:pt x="284" y="400"/>
                      </a:lnTo>
                      <a:lnTo>
                        <a:pt x="276" y="394"/>
                      </a:lnTo>
                      <a:lnTo>
                        <a:pt x="268" y="384"/>
                      </a:lnTo>
                      <a:lnTo>
                        <a:pt x="264" y="376"/>
                      </a:lnTo>
                      <a:lnTo>
                        <a:pt x="260" y="364"/>
                      </a:lnTo>
                      <a:lnTo>
                        <a:pt x="260" y="354"/>
                      </a:lnTo>
                      <a:lnTo>
                        <a:pt x="260" y="354"/>
                      </a:lnTo>
                      <a:lnTo>
                        <a:pt x="260" y="342"/>
                      </a:lnTo>
                      <a:lnTo>
                        <a:pt x="264" y="332"/>
                      </a:lnTo>
                      <a:lnTo>
                        <a:pt x="268" y="322"/>
                      </a:lnTo>
                      <a:lnTo>
                        <a:pt x="276" y="314"/>
                      </a:lnTo>
                      <a:lnTo>
                        <a:pt x="284" y="308"/>
                      </a:lnTo>
                      <a:lnTo>
                        <a:pt x="294" y="302"/>
                      </a:lnTo>
                      <a:lnTo>
                        <a:pt x="304" y="300"/>
                      </a:lnTo>
                      <a:lnTo>
                        <a:pt x="314" y="298"/>
                      </a:lnTo>
                      <a:lnTo>
                        <a:pt x="314" y="298"/>
                      </a:lnTo>
                      <a:lnTo>
                        <a:pt x="326" y="300"/>
                      </a:lnTo>
                      <a:lnTo>
                        <a:pt x="336" y="302"/>
                      </a:lnTo>
                      <a:lnTo>
                        <a:pt x="346" y="308"/>
                      </a:lnTo>
                      <a:lnTo>
                        <a:pt x="354" y="314"/>
                      </a:lnTo>
                      <a:lnTo>
                        <a:pt x="362" y="322"/>
                      </a:lnTo>
                      <a:lnTo>
                        <a:pt x="366" y="332"/>
                      </a:lnTo>
                      <a:lnTo>
                        <a:pt x="370" y="342"/>
                      </a:lnTo>
                      <a:lnTo>
                        <a:pt x="370" y="354"/>
                      </a:lnTo>
                      <a:lnTo>
                        <a:pt x="370" y="354"/>
                      </a:lnTo>
                      <a:lnTo>
                        <a:pt x="370" y="364"/>
                      </a:lnTo>
                      <a:lnTo>
                        <a:pt x="366" y="376"/>
                      </a:lnTo>
                      <a:lnTo>
                        <a:pt x="362" y="384"/>
                      </a:lnTo>
                      <a:lnTo>
                        <a:pt x="354" y="394"/>
                      </a:lnTo>
                      <a:lnTo>
                        <a:pt x="346" y="400"/>
                      </a:lnTo>
                      <a:lnTo>
                        <a:pt x="336" y="406"/>
                      </a:lnTo>
                      <a:lnTo>
                        <a:pt x="326" y="408"/>
                      </a:lnTo>
                      <a:lnTo>
                        <a:pt x="314" y="410"/>
                      </a:lnTo>
                      <a:lnTo>
                        <a:pt x="314" y="410"/>
                      </a:lnTo>
                      <a:close/>
                    </a:path>
                  </a:pathLst>
                </a:custGeom>
                <a:solidFill>
                  <a:srgbClr val="FEFFFF">
                    <a:alpha val="76000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21" name="Freeform 8"/>
            <p:cNvSpPr>
              <a:spLocks noChangeAspect="1" noEditPoints="1"/>
            </p:cNvSpPr>
            <p:nvPr/>
          </p:nvSpPr>
          <p:spPr bwMode="auto">
            <a:xfrm>
              <a:off x="8267911" y="2855927"/>
              <a:ext cx="865764" cy="1172389"/>
            </a:xfrm>
            <a:custGeom>
              <a:avLst/>
              <a:gdLst>
                <a:gd name="T0" fmla="*/ 562 w 672"/>
                <a:gd name="T1" fmla="*/ 532 h 910"/>
                <a:gd name="T2" fmla="*/ 624 w 672"/>
                <a:gd name="T3" fmla="*/ 522 h 910"/>
                <a:gd name="T4" fmla="*/ 640 w 672"/>
                <a:gd name="T5" fmla="*/ 514 h 910"/>
                <a:gd name="T6" fmla="*/ 636 w 672"/>
                <a:gd name="T7" fmla="*/ 502 h 910"/>
                <a:gd name="T8" fmla="*/ 594 w 672"/>
                <a:gd name="T9" fmla="*/ 460 h 910"/>
                <a:gd name="T10" fmla="*/ 588 w 672"/>
                <a:gd name="T11" fmla="*/ 422 h 910"/>
                <a:gd name="T12" fmla="*/ 610 w 672"/>
                <a:gd name="T13" fmla="*/ 364 h 910"/>
                <a:gd name="T14" fmla="*/ 614 w 672"/>
                <a:gd name="T15" fmla="*/ 352 h 910"/>
                <a:gd name="T16" fmla="*/ 604 w 672"/>
                <a:gd name="T17" fmla="*/ 342 h 910"/>
                <a:gd name="T18" fmla="*/ 560 w 672"/>
                <a:gd name="T19" fmla="*/ 374 h 910"/>
                <a:gd name="T20" fmla="*/ 672 w 672"/>
                <a:gd name="T21" fmla="*/ 156 h 910"/>
                <a:gd name="T22" fmla="*/ 672 w 672"/>
                <a:gd name="T23" fmla="*/ 104 h 910"/>
                <a:gd name="T24" fmla="*/ 644 w 672"/>
                <a:gd name="T25" fmla="*/ 0 h 910"/>
                <a:gd name="T26" fmla="*/ 596 w 672"/>
                <a:gd name="T27" fmla="*/ 120 h 910"/>
                <a:gd name="T28" fmla="*/ 570 w 672"/>
                <a:gd name="T29" fmla="*/ 182 h 910"/>
                <a:gd name="T30" fmla="*/ 476 w 672"/>
                <a:gd name="T31" fmla="*/ 342 h 910"/>
                <a:gd name="T32" fmla="*/ 468 w 672"/>
                <a:gd name="T33" fmla="*/ 296 h 910"/>
                <a:gd name="T34" fmla="*/ 468 w 672"/>
                <a:gd name="T35" fmla="*/ 294 h 910"/>
                <a:gd name="T36" fmla="*/ 468 w 672"/>
                <a:gd name="T37" fmla="*/ 290 h 910"/>
                <a:gd name="T38" fmla="*/ 464 w 672"/>
                <a:gd name="T39" fmla="*/ 288 h 910"/>
                <a:gd name="T40" fmla="*/ 460 w 672"/>
                <a:gd name="T41" fmla="*/ 288 h 910"/>
                <a:gd name="T42" fmla="*/ 450 w 672"/>
                <a:gd name="T43" fmla="*/ 288 h 910"/>
                <a:gd name="T44" fmla="*/ 444 w 672"/>
                <a:gd name="T45" fmla="*/ 300 h 910"/>
                <a:gd name="T46" fmla="*/ 450 w 672"/>
                <a:gd name="T47" fmla="*/ 346 h 910"/>
                <a:gd name="T48" fmla="*/ 320 w 672"/>
                <a:gd name="T49" fmla="*/ 90 h 910"/>
                <a:gd name="T50" fmla="*/ 276 w 672"/>
                <a:gd name="T51" fmla="*/ 70 h 910"/>
                <a:gd name="T52" fmla="*/ 168 w 672"/>
                <a:gd name="T53" fmla="*/ 88 h 910"/>
                <a:gd name="T54" fmla="*/ 246 w 672"/>
                <a:gd name="T55" fmla="*/ 188 h 910"/>
                <a:gd name="T56" fmla="*/ 288 w 672"/>
                <a:gd name="T57" fmla="*/ 240 h 910"/>
                <a:gd name="T58" fmla="*/ 380 w 672"/>
                <a:gd name="T59" fmla="*/ 404 h 910"/>
                <a:gd name="T60" fmla="*/ 328 w 672"/>
                <a:gd name="T61" fmla="*/ 388 h 910"/>
                <a:gd name="T62" fmla="*/ 322 w 672"/>
                <a:gd name="T63" fmla="*/ 398 h 910"/>
                <a:gd name="T64" fmla="*/ 372 w 672"/>
                <a:gd name="T65" fmla="*/ 426 h 910"/>
                <a:gd name="T66" fmla="*/ 188 w 672"/>
                <a:gd name="T67" fmla="*/ 482 h 910"/>
                <a:gd name="T68" fmla="*/ 122 w 672"/>
                <a:gd name="T69" fmla="*/ 494 h 910"/>
                <a:gd name="T70" fmla="*/ 0 w 672"/>
                <a:gd name="T71" fmla="*/ 516 h 910"/>
                <a:gd name="T72" fmla="*/ 54 w 672"/>
                <a:gd name="T73" fmla="*/ 594 h 910"/>
                <a:gd name="T74" fmla="*/ 100 w 672"/>
                <a:gd name="T75" fmla="*/ 610 h 910"/>
                <a:gd name="T76" fmla="*/ 374 w 672"/>
                <a:gd name="T77" fmla="*/ 490 h 910"/>
                <a:gd name="T78" fmla="*/ 352 w 672"/>
                <a:gd name="T79" fmla="*/ 544 h 910"/>
                <a:gd name="T80" fmla="*/ 350 w 672"/>
                <a:gd name="T81" fmla="*/ 562 h 910"/>
                <a:gd name="T82" fmla="*/ 362 w 672"/>
                <a:gd name="T83" fmla="*/ 566 h 910"/>
                <a:gd name="T84" fmla="*/ 420 w 672"/>
                <a:gd name="T85" fmla="*/ 548 h 910"/>
                <a:gd name="T86" fmla="*/ 346 w 672"/>
                <a:gd name="T87" fmla="*/ 752 h 910"/>
                <a:gd name="T88" fmla="*/ 324 w 672"/>
                <a:gd name="T89" fmla="*/ 812 h 910"/>
                <a:gd name="T90" fmla="*/ 352 w 672"/>
                <a:gd name="T91" fmla="*/ 820 h 910"/>
                <a:gd name="T92" fmla="*/ 376 w 672"/>
                <a:gd name="T93" fmla="*/ 760 h 910"/>
                <a:gd name="T94" fmla="*/ 456 w 672"/>
                <a:gd name="T95" fmla="*/ 564 h 910"/>
                <a:gd name="T96" fmla="*/ 494 w 672"/>
                <a:gd name="T97" fmla="*/ 612 h 910"/>
                <a:gd name="T98" fmla="*/ 498 w 672"/>
                <a:gd name="T99" fmla="*/ 620 h 910"/>
                <a:gd name="T100" fmla="*/ 514 w 672"/>
                <a:gd name="T101" fmla="*/ 620 h 910"/>
                <a:gd name="T102" fmla="*/ 512 w 672"/>
                <a:gd name="T103" fmla="*/ 562 h 910"/>
                <a:gd name="T104" fmla="*/ 638 w 672"/>
                <a:gd name="T105" fmla="*/ 822 h 910"/>
                <a:gd name="T106" fmla="*/ 672 w 672"/>
                <a:gd name="T107" fmla="*/ 672 h 910"/>
                <a:gd name="T108" fmla="*/ 504 w 672"/>
                <a:gd name="T109" fmla="*/ 532 h 910"/>
                <a:gd name="T110" fmla="*/ 442 w 672"/>
                <a:gd name="T111" fmla="*/ 526 h 910"/>
                <a:gd name="T112" fmla="*/ 410 w 672"/>
                <a:gd name="T113" fmla="*/ 492 h 910"/>
                <a:gd name="T114" fmla="*/ 404 w 672"/>
                <a:gd name="T115" fmla="*/ 430 h 910"/>
                <a:gd name="T116" fmla="*/ 430 w 672"/>
                <a:gd name="T117" fmla="*/ 392 h 910"/>
                <a:gd name="T118" fmla="*/ 490 w 672"/>
                <a:gd name="T119" fmla="*/ 374 h 910"/>
                <a:gd name="T120" fmla="*/ 544 w 672"/>
                <a:gd name="T121" fmla="*/ 404 h 910"/>
                <a:gd name="T122" fmla="*/ 562 w 672"/>
                <a:gd name="T123" fmla="*/ 448 h 910"/>
                <a:gd name="T124" fmla="*/ 544 w 672"/>
                <a:gd name="T125" fmla="*/ 506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910">
                  <a:moveTo>
                    <a:pt x="672" y="672"/>
                  </a:moveTo>
                  <a:lnTo>
                    <a:pt x="670" y="672"/>
                  </a:lnTo>
                  <a:lnTo>
                    <a:pt x="562" y="532"/>
                  </a:lnTo>
                  <a:lnTo>
                    <a:pt x="562" y="532"/>
                  </a:lnTo>
                  <a:lnTo>
                    <a:pt x="572" y="520"/>
                  </a:lnTo>
                  <a:lnTo>
                    <a:pt x="582" y="506"/>
                  </a:lnTo>
                  <a:lnTo>
                    <a:pt x="624" y="522"/>
                  </a:lnTo>
                  <a:lnTo>
                    <a:pt x="624" y="522"/>
                  </a:lnTo>
                  <a:lnTo>
                    <a:pt x="630" y="522"/>
                  </a:lnTo>
                  <a:lnTo>
                    <a:pt x="636" y="520"/>
                  </a:lnTo>
                  <a:lnTo>
                    <a:pt x="636" y="520"/>
                  </a:lnTo>
                  <a:lnTo>
                    <a:pt x="640" y="514"/>
                  </a:lnTo>
                  <a:lnTo>
                    <a:pt x="640" y="514"/>
                  </a:lnTo>
                  <a:lnTo>
                    <a:pt x="640" y="510"/>
                  </a:lnTo>
                  <a:lnTo>
                    <a:pt x="640" y="504"/>
                  </a:lnTo>
                  <a:lnTo>
                    <a:pt x="636" y="502"/>
                  </a:lnTo>
                  <a:lnTo>
                    <a:pt x="632" y="498"/>
                  </a:lnTo>
                  <a:lnTo>
                    <a:pt x="590" y="482"/>
                  </a:lnTo>
                  <a:lnTo>
                    <a:pt x="590" y="482"/>
                  </a:lnTo>
                  <a:lnTo>
                    <a:pt x="594" y="460"/>
                  </a:lnTo>
                  <a:lnTo>
                    <a:pt x="672" y="446"/>
                  </a:lnTo>
                  <a:lnTo>
                    <a:pt x="672" y="410"/>
                  </a:lnTo>
                  <a:lnTo>
                    <a:pt x="588" y="422"/>
                  </a:lnTo>
                  <a:lnTo>
                    <a:pt x="588" y="422"/>
                  </a:lnTo>
                  <a:lnTo>
                    <a:pt x="582" y="406"/>
                  </a:lnTo>
                  <a:lnTo>
                    <a:pt x="576" y="392"/>
                  </a:lnTo>
                  <a:lnTo>
                    <a:pt x="610" y="364"/>
                  </a:lnTo>
                  <a:lnTo>
                    <a:pt x="610" y="364"/>
                  </a:lnTo>
                  <a:lnTo>
                    <a:pt x="614" y="360"/>
                  </a:lnTo>
                  <a:lnTo>
                    <a:pt x="614" y="356"/>
                  </a:lnTo>
                  <a:lnTo>
                    <a:pt x="614" y="356"/>
                  </a:lnTo>
                  <a:lnTo>
                    <a:pt x="614" y="352"/>
                  </a:lnTo>
                  <a:lnTo>
                    <a:pt x="612" y="348"/>
                  </a:lnTo>
                  <a:lnTo>
                    <a:pt x="612" y="348"/>
                  </a:lnTo>
                  <a:lnTo>
                    <a:pt x="608" y="344"/>
                  </a:lnTo>
                  <a:lnTo>
                    <a:pt x="604" y="342"/>
                  </a:lnTo>
                  <a:lnTo>
                    <a:pt x="600" y="344"/>
                  </a:lnTo>
                  <a:lnTo>
                    <a:pt x="594" y="346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50" y="366"/>
                  </a:lnTo>
                  <a:lnTo>
                    <a:pt x="540" y="358"/>
                  </a:lnTo>
                  <a:lnTo>
                    <a:pt x="602" y="190"/>
                  </a:lnTo>
                  <a:lnTo>
                    <a:pt x="672" y="156"/>
                  </a:lnTo>
                  <a:lnTo>
                    <a:pt x="672" y="134"/>
                  </a:lnTo>
                  <a:lnTo>
                    <a:pt x="612" y="160"/>
                  </a:lnTo>
                  <a:lnTo>
                    <a:pt x="624" y="128"/>
                  </a:lnTo>
                  <a:lnTo>
                    <a:pt x="672" y="104"/>
                  </a:lnTo>
                  <a:lnTo>
                    <a:pt x="672" y="84"/>
                  </a:lnTo>
                  <a:lnTo>
                    <a:pt x="634" y="100"/>
                  </a:lnTo>
                  <a:lnTo>
                    <a:pt x="666" y="10"/>
                  </a:lnTo>
                  <a:lnTo>
                    <a:pt x="644" y="0"/>
                  </a:lnTo>
                  <a:lnTo>
                    <a:pt x="606" y="92"/>
                  </a:lnTo>
                  <a:lnTo>
                    <a:pt x="572" y="18"/>
                  </a:lnTo>
                  <a:lnTo>
                    <a:pt x="556" y="26"/>
                  </a:lnTo>
                  <a:lnTo>
                    <a:pt x="596" y="120"/>
                  </a:lnTo>
                  <a:lnTo>
                    <a:pt x="582" y="152"/>
                  </a:lnTo>
                  <a:lnTo>
                    <a:pt x="536" y="52"/>
                  </a:lnTo>
                  <a:lnTo>
                    <a:pt x="518" y="58"/>
                  </a:lnTo>
                  <a:lnTo>
                    <a:pt x="570" y="182"/>
                  </a:lnTo>
                  <a:lnTo>
                    <a:pt x="504" y="344"/>
                  </a:lnTo>
                  <a:lnTo>
                    <a:pt x="504" y="344"/>
                  </a:lnTo>
                  <a:lnTo>
                    <a:pt x="490" y="342"/>
                  </a:lnTo>
                  <a:lnTo>
                    <a:pt x="476" y="342"/>
                  </a:lnTo>
                  <a:lnTo>
                    <a:pt x="468" y="298"/>
                  </a:lnTo>
                  <a:lnTo>
                    <a:pt x="468" y="298"/>
                  </a:lnTo>
                  <a:lnTo>
                    <a:pt x="468" y="296"/>
                  </a:lnTo>
                  <a:lnTo>
                    <a:pt x="468" y="296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68" y="294"/>
                  </a:lnTo>
                  <a:lnTo>
                    <a:pt x="470" y="290"/>
                  </a:lnTo>
                  <a:lnTo>
                    <a:pt x="470" y="290"/>
                  </a:lnTo>
                  <a:lnTo>
                    <a:pt x="468" y="290"/>
                  </a:lnTo>
                  <a:lnTo>
                    <a:pt x="468" y="290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64" y="288"/>
                  </a:lnTo>
                  <a:lnTo>
                    <a:pt x="458" y="286"/>
                  </a:lnTo>
                  <a:lnTo>
                    <a:pt x="458" y="286"/>
                  </a:lnTo>
                  <a:lnTo>
                    <a:pt x="460" y="288"/>
                  </a:lnTo>
                  <a:lnTo>
                    <a:pt x="460" y="288"/>
                  </a:lnTo>
                  <a:lnTo>
                    <a:pt x="456" y="288"/>
                  </a:lnTo>
                  <a:lnTo>
                    <a:pt x="454" y="288"/>
                  </a:lnTo>
                  <a:lnTo>
                    <a:pt x="454" y="288"/>
                  </a:lnTo>
                  <a:lnTo>
                    <a:pt x="450" y="288"/>
                  </a:lnTo>
                  <a:lnTo>
                    <a:pt x="446" y="290"/>
                  </a:lnTo>
                  <a:lnTo>
                    <a:pt x="444" y="298"/>
                  </a:lnTo>
                  <a:lnTo>
                    <a:pt x="444" y="298"/>
                  </a:lnTo>
                  <a:lnTo>
                    <a:pt x="444" y="300"/>
                  </a:lnTo>
                  <a:lnTo>
                    <a:pt x="444" y="300"/>
                  </a:lnTo>
                  <a:lnTo>
                    <a:pt x="444" y="302"/>
                  </a:lnTo>
                  <a:lnTo>
                    <a:pt x="450" y="346"/>
                  </a:lnTo>
                  <a:lnTo>
                    <a:pt x="450" y="346"/>
                  </a:lnTo>
                  <a:lnTo>
                    <a:pt x="438" y="350"/>
                  </a:lnTo>
                  <a:lnTo>
                    <a:pt x="426" y="356"/>
                  </a:lnTo>
                  <a:lnTo>
                    <a:pt x="310" y="216"/>
                  </a:lnTo>
                  <a:lnTo>
                    <a:pt x="320" y="90"/>
                  </a:lnTo>
                  <a:lnTo>
                    <a:pt x="302" y="88"/>
                  </a:lnTo>
                  <a:lnTo>
                    <a:pt x="288" y="192"/>
                  </a:lnTo>
                  <a:lnTo>
                    <a:pt x="266" y="166"/>
                  </a:lnTo>
                  <a:lnTo>
                    <a:pt x="276" y="70"/>
                  </a:lnTo>
                  <a:lnTo>
                    <a:pt x="258" y="68"/>
                  </a:lnTo>
                  <a:lnTo>
                    <a:pt x="248" y="144"/>
                  </a:lnTo>
                  <a:lnTo>
                    <a:pt x="188" y="72"/>
                  </a:lnTo>
                  <a:lnTo>
                    <a:pt x="168" y="88"/>
                  </a:lnTo>
                  <a:lnTo>
                    <a:pt x="228" y="164"/>
                  </a:lnTo>
                  <a:lnTo>
                    <a:pt x="148" y="158"/>
                  </a:lnTo>
                  <a:lnTo>
                    <a:pt x="146" y="174"/>
                  </a:lnTo>
                  <a:lnTo>
                    <a:pt x="246" y="188"/>
                  </a:lnTo>
                  <a:lnTo>
                    <a:pt x="268" y="214"/>
                  </a:lnTo>
                  <a:lnTo>
                    <a:pt x="156" y="204"/>
                  </a:lnTo>
                  <a:lnTo>
                    <a:pt x="154" y="222"/>
                  </a:lnTo>
                  <a:lnTo>
                    <a:pt x="288" y="240"/>
                  </a:lnTo>
                  <a:lnTo>
                    <a:pt x="396" y="380"/>
                  </a:lnTo>
                  <a:lnTo>
                    <a:pt x="396" y="380"/>
                  </a:lnTo>
                  <a:lnTo>
                    <a:pt x="388" y="392"/>
                  </a:lnTo>
                  <a:lnTo>
                    <a:pt x="380" y="404"/>
                  </a:lnTo>
                  <a:lnTo>
                    <a:pt x="338" y="386"/>
                  </a:lnTo>
                  <a:lnTo>
                    <a:pt x="338" y="386"/>
                  </a:lnTo>
                  <a:lnTo>
                    <a:pt x="334" y="386"/>
                  </a:lnTo>
                  <a:lnTo>
                    <a:pt x="328" y="388"/>
                  </a:lnTo>
                  <a:lnTo>
                    <a:pt x="326" y="390"/>
                  </a:lnTo>
                  <a:lnTo>
                    <a:pt x="322" y="394"/>
                  </a:lnTo>
                  <a:lnTo>
                    <a:pt x="322" y="394"/>
                  </a:lnTo>
                  <a:lnTo>
                    <a:pt x="322" y="398"/>
                  </a:lnTo>
                  <a:lnTo>
                    <a:pt x="322" y="404"/>
                  </a:lnTo>
                  <a:lnTo>
                    <a:pt x="326" y="408"/>
                  </a:lnTo>
                  <a:lnTo>
                    <a:pt x="330" y="410"/>
                  </a:lnTo>
                  <a:lnTo>
                    <a:pt x="372" y="426"/>
                  </a:lnTo>
                  <a:lnTo>
                    <a:pt x="372" y="426"/>
                  </a:lnTo>
                  <a:lnTo>
                    <a:pt x="370" y="438"/>
                  </a:lnTo>
                  <a:lnTo>
                    <a:pt x="368" y="450"/>
                  </a:lnTo>
                  <a:lnTo>
                    <a:pt x="188" y="482"/>
                  </a:lnTo>
                  <a:lnTo>
                    <a:pt x="82" y="410"/>
                  </a:lnTo>
                  <a:lnTo>
                    <a:pt x="72" y="424"/>
                  </a:lnTo>
                  <a:lnTo>
                    <a:pt x="156" y="488"/>
                  </a:lnTo>
                  <a:lnTo>
                    <a:pt x="122" y="494"/>
                  </a:lnTo>
                  <a:lnTo>
                    <a:pt x="44" y="440"/>
                  </a:lnTo>
                  <a:lnTo>
                    <a:pt x="32" y="454"/>
                  </a:lnTo>
                  <a:lnTo>
                    <a:pt x="92" y="500"/>
                  </a:lnTo>
                  <a:lnTo>
                    <a:pt x="0" y="516"/>
                  </a:lnTo>
                  <a:lnTo>
                    <a:pt x="0" y="528"/>
                  </a:lnTo>
                  <a:lnTo>
                    <a:pt x="2" y="540"/>
                  </a:lnTo>
                  <a:lnTo>
                    <a:pt x="100" y="528"/>
                  </a:lnTo>
                  <a:lnTo>
                    <a:pt x="54" y="594"/>
                  </a:lnTo>
                  <a:lnTo>
                    <a:pt x="68" y="604"/>
                  </a:lnTo>
                  <a:lnTo>
                    <a:pt x="130" y="524"/>
                  </a:lnTo>
                  <a:lnTo>
                    <a:pt x="164" y="518"/>
                  </a:lnTo>
                  <a:lnTo>
                    <a:pt x="100" y="610"/>
                  </a:lnTo>
                  <a:lnTo>
                    <a:pt x="116" y="620"/>
                  </a:lnTo>
                  <a:lnTo>
                    <a:pt x="196" y="514"/>
                  </a:lnTo>
                  <a:lnTo>
                    <a:pt x="374" y="490"/>
                  </a:lnTo>
                  <a:lnTo>
                    <a:pt x="374" y="490"/>
                  </a:lnTo>
                  <a:lnTo>
                    <a:pt x="380" y="502"/>
                  </a:lnTo>
                  <a:lnTo>
                    <a:pt x="386" y="516"/>
                  </a:lnTo>
                  <a:lnTo>
                    <a:pt x="352" y="544"/>
                  </a:lnTo>
                  <a:lnTo>
                    <a:pt x="352" y="544"/>
                  </a:lnTo>
                  <a:lnTo>
                    <a:pt x="348" y="548"/>
                  </a:lnTo>
                  <a:lnTo>
                    <a:pt x="346" y="552"/>
                  </a:lnTo>
                  <a:lnTo>
                    <a:pt x="348" y="558"/>
                  </a:lnTo>
                  <a:lnTo>
                    <a:pt x="350" y="562"/>
                  </a:lnTo>
                  <a:lnTo>
                    <a:pt x="350" y="562"/>
                  </a:lnTo>
                  <a:lnTo>
                    <a:pt x="354" y="564"/>
                  </a:lnTo>
                  <a:lnTo>
                    <a:pt x="358" y="566"/>
                  </a:lnTo>
                  <a:lnTo>
                    <a:pt x="362" y="566"/>
                  </a:lnTo>
                  <a:lnTo>
                    <a:pt x="366" y="564"/>
                  </a:lnTo>
                  <a:lnTo>
                    <a:pt x="402" y="534"/>
                  </a:lnTo>
                  <a:lnTo>
                    <a:pt x="402" y="534"/>
                  </a:lnTo>
                  <a:lnTo>
                    <a:pt x="420" y="548"/>
                  </a:lnTo>
                  <a:lnTo>
                    <a:pt x="356" y="722"/>
                  </a:lnTo>
                  <a:lnTo>
                    <a:pt x="240" y="776"/>
                  </a:lnTo>
                  <a:lnTo>
                    <a:pt x="248" y="794"/>
                  </a:lnTo>
                  <a:lnTo>
                    <a:pt x="346" y="752"/>
                  </a:lnTo>
                  <a:lnTo>
                    <a:pt x="334" y="784"/>
                  </a:lnTo>
                  <a:lnTo>
                    <a:pt x="246" y="826"/>
                  </a:lnTo>
                  <a:lnTo>
                    <a:pt x="254" y="842"/>
                  </a:lnTo>
                  <a:lnTo>
                    <a:pt x="324" y="812"/>
                  </a:lnTo>
                  <a:lnTo>
                    <a:pt x="292" y="902"/>
                  </a:lnTo>
                  <a:lnTo>
                    <a:pt x="310" y="910"/>
                  </a:lnTo>
                  <a:lnTo>
                    <a:pt x="314" y="910"/>
                  </a:lnTo>
                  <a:lnTo>
                    <a:pt x="352" y="820"/>
                  </a:lnTo>
                  <a:lnTo>
                    <a:pt x="386" y="892"/>
                  </a:lnTo>
                  <a:lnTo>
                    <a:pt x="402" y="886"/>
                  </a:lnTo>
                  <a:lnTo>
                    <a:pt x="364" y="792"/>
                  </a:lnTo>
                  <a:lnTo>
                    <a:pt x="376" y="760"/>
                  </a:lnTo>
                  <a:lnTo>
                    <a:pt x="422" y="860"/>
                  </a:lnTo>
                  <a:lnTo>
                    <a:pt x="440" y="852"/>
                  </a:lnTo>
                  <a:lnTo>
                    <a:pt x="388" y="730"/>
                  </a:lnTo>
                  <a:lnTo>
                    <a:pt x="456" y="564"/>
                  </a:lnTo>
                  <a:lnTo>
                    <a:pt x="456" y="564"/>
                  </a:lnTo>
                  <a:lnTo>
                    <a:pt x="472" y="566"/>
                  </a:lnTo>
                  <a:lnTo>
                    <a:pt x="486" y="566"/>
                  </a:lnTo>
                  <a:lnTo>
                    <a:pt x="494" y="612"/>
                  </a:lnTo>
                  <a:lnTo>
                    <a:pt x="494" y="612"/>
                  </a:lnTo>
                  <a:lnTo>
                    <a:pt x="496" y="616"/>
                  </a:lnTo>
                  <a:lnTo>
                    <a:pt x="498" y="620"/>
                  </a:lnTo>
                  <a:lnTo>
                    <a:pt x="498" y="620"/>
                  </a:lnTo>
                  <a:lnTo>
                    <a:pt x="504" y="622"/>
                  </a:lnTo>
                  <a:lnTo>
                    <a:pt x="508" y="622"/>
                  </a:lnTo>
                  <a:lnTo>
                    <a:pt x="508" y="622"/>
                  </a:lnTo>
                  <a:lnTo>
                    <a:pt x="514" y="620"/>
                  </a:lnTo>
                  <a:lnTo>
                    <a:pt x="514" y="620"/>
                  </a:lnTo>
                  <a:lnTo>
                    <a:pt x="518" y="614"/>
                  </a:lnTo>
                  <a:lnTo>
                    <a:pt x="518" y="608"/>
                  </a:lnTo>
                  <a:lnTo>
                    <a:pt x="512" y="562"/>
                  </a:lnTo>
                  <a:lnTo>
                    <a:pt x="512" y="562"/>
                  </a:lnTo>
                  <a:lnTo>
                    <a:pt x="530" y="556"/>
                  </a:lnTo>
                  <a:lnTo>
                    <a:pt x="648" y="694"/>
                  </a:lnTo>
                  <a:lnTo>
                    <a:pt x="638" y="822"/>
                  </a:lnTo>
                  <a:lnTo>
                    <a:pt x="656" y="824"/>
                  </a:lnTo>
                  <a:lnTo>
                    <a:pt x="670" y="720"/>
                  </a:lnTo>
                  <a:lnTo>
                    <a:pt x="672" y="722"/>
                  </a:lnTo>
                  <a:lnTo>
                    <a:pt x="672" y="672"/>
                  </a:lnTo>
                  <a:close/>
                  <a:moveTo>
                    <a:pt x="532" y="518"/>
                  </a:moveTo>
                  <a:lnTo>
                    <a:pt x="532" y="518"/>
                  </a:lnTo>
                  <a:lnTo>
                    <a:pt x="518" y="526"/>
                  </a:lnTo>
                  <a:lnTo>
                    <a:pt x="504" y="532"/>
                  </a:lnTo>
                  <a:lnTo>
                    <a:pt x="488" y="534"/>
                  </a:lnTo>
                  <a:lnTo>
                    <a:pt x="472" y="534"/>
                  </a:lnTo>
                  <a:lnTo>
                    <a:pt x="458" y="532"/>
                  </a:lnTo>
                  <a:lnTo>
                    <a:pt x="442" y="526"/>
                  </a:lnTo>
                  <a:lnTo>
                    <a:pt x="430" y="516"/>
                  </a:lnTo>
                  <a:lnTo>
                    <a:pt x="418" y="504"/>
                  </a:lnTo>
                  <a:lnTo>
                    <a:pt x="418" y="504"/>
                  </a:lnTo>
                  <a:lnTo>
                    <a:pt x="410" y="492"/>
                  </a:lnTo>
                  <a:lnTo>
                    <a:pt x="404" y="476"/>
                  </a:lnTo>
                  <a:lnTo>
                    <a:pt x="400" y="462"/>
                  </a:lnTo>
                  <a:lnTo>
                    <a:pt x="400" y="446"/>
                  </a:lnTo>
                  <a:lnTo>
                    <a:pt x="404" y="430"/>
                  </a:lnTo>
                  <a:lnTo>
                    <a:pt x="410" y="416"/>
                  </a:lnTo>
                  <a:lnTo>
                    <a:pt x="418" y="402"/>
                  </a:lnTo>
                  <a:lnTo>
                    <a:pt x="430" y="392"/>
                  </a:lnTo>
                  <a:lnTo>
                    <a:pt x="430" y="392"/>
                  </a:lnTo>
                  <a:lnTo>
                    <a:pt x="444" y="382"/>
                  </a:lnTo>
                  <a:lnTo>
                    <a:pt x="458" y="376"/>
                  </a:lnTo>
                  <a:lnTo>
                    <a:pt x="474" y="374"/>
                  </a:lnTo>
                  <a:lnTo>
                    <a:pt x="490" y="374"/>
                  </a:lnTo>
                  <a:lnTo>
                    <a:pt x="504" y="378"/>
                  </a:lnTo>
                  <a:lnTo>
                    <a:pt x="520" y="384"/>
                  </a:lnTo>
                  <a:lnTo>
                    <a:pt x="532" y="392"/>
                  </a:lnTo>
                  <a:lnTo>
                    <a:pt x="544" y="404"/>
                  </a:lnTo>
                  <a:lnTo>
                    <a:pt x="544" y="404"/>
                  </a:lnTo>
                  <a:lnTo>
                    <a:pt x="552" y="418"/>
                  </a:lnTo>
                  <a:lnTo>
                    <a:pt x="558" y="432"/>
                  </a:lnTo>
                  <a:lnTo>
                    <a:pt x="562" y="448"/>
                  </a:lnTo>
                  <a:lnTo>
                    <a:pt x="562" y="462"/>
                  </a:lnTo>
                  <a:lnTo>
                    <a:pt x="558" y="478"/>
                  </a:lnTo>
                  <a:lnTo>
                    <a:pt x="552" y="492"/>
                  </a:lnTo>
                  <a:lnTo>
                    <a:pt x="544" y="506"/>
                  </a:lnTo>
                  <a:lnTo>
                    <a:pt x="532" y="518"/>
                  </a:lnTo>
                  <a:lnTo>
                    <a:pt x="532" y="518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8000"/>
                </a:srgbClr>
              </a:solidFill>
            </a:ln>
            <a:effectLst>
              <a:glow rad="88900">
                <a:srgbClr val="FEFFFF">
                  <a:alpha val="10000"/>
                </a:srgbClr>
              </a:glow>
              <a:softEdge rad="12700"/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algn="l" defTabSz="457200" rtl="0" eaLnBrk="1" latinLnBrk="0" hangingPunct="1"/>
              <a:endPara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2" name="Freeform 12"/>
            <p:cNvSpPr>
              <a:spLocks noChangeAspect="1" noEditPoints="1"/>
            </p:cNvSpPr>
            <p:nvPr/>
          </p:nvSpPr>
          <p:spPr bwMode="auto">
            <a:xfrm>
              <a:off x="6558164" y="5996260"/>
              <a:ext cx="1289035" cy="867126"/>
            </a:xfrm>
            <a:custGeom>
              <a:avLst/>
              <a:gdLst>
                <a:gd name="T0" fmla="*/ 1036 w 1106"/>
                <a:gd name="T1" fmla="*/ 350 h 744"/>
                <a:gd name="T2" fmla="*/ 772 w 1106"/>
                <a:gd name="T3" fmla="*/ 472 h 744"/>
                <a:gd name="T4" fmla="*/ 736 w 1106"/>
                <a:gd name="T5" fmla="*/ 478 h 744"/>
                <a:gd name="T6" fmla="*/ 660 w 1106"/>
                <a:gd name="T7" fmla="*/ 472 h 744"/>
                <a:gd name="T8" fmla="*/ 638 w 1106"/>
                <a:gd name="T9" fmla="*/ 446 h 744"/>
                <a:gd name="T10" fmla="*/ 604 w 1106"/>
                <a:gd name="T11" fmla="*/ 424 h 744"/>
                <a:gd name="T12" fmla="*/ 848 w 1106"/>
                <a:gd name="T13" fmla="*/ 226 h 744"/>
                <a:gd name="T14" fmla="*/ 792 w 1106"/>
                <a:gd name="T15" fmla="*/ 92 h 744"/>
                <a:gd name="T16" fmla="*/ 738 w 1106"/>
                <a:gd name="T17" fmla="*/ 8 h 744"/>
                <a:gd name="T18" fmla="*/ 630 w 1106"/>
                <a:gd name="T19" fmla="*/ 26 h 744"/>
                <a:gd name="T20" fmla="*/ 604 w 1106"/>
                <a:gd name="T21" fmla="*/ 316 h 744"/>
                <a:gd name="T22" fmla="*/ 592 w 1106"/>
                <a:gd name="T23" fmla="*/ 350 h 744"/>
                <a:gd name="T24" fmla="*/ 544 w 1106"/>
                <a:gd name="T25" fmla="*/ 410 h 744"/>
                <a:gd name="T26" fmla="*/ 474 w 1106"/>
                <a:gd name="T27" fmla="*/ 432 h 744"/>
                <a:gd name="T28" fmla="*/ 430 w 1106"/>
                <a:gd name="T29" fmla="*/ 126 h 744"/>
                <a:gd name="T30" fmla="*/ 284 w 1106"/>
                <a:gd name="T31" fmla="*/ 108 h 744"/>
                <a:gd name="T32" fmla="*/ 182 w 1106"/>
                <a:gd name="T33" fmla="*/ 110 h 744"/>
                <a:gd name="T34" fmla="*/ 146 w 1106"/>
                <a:gd name="T35" fmla="*/ 214 h 744"/>
                <a:gd name="T36" fmla="*/ 384 w 1106"/>
                <a:gd name="T37" fmla="*/ 384 h 744"/>
                <a:gd name="T38" fmla="*/ 408 w 1106"/>
                <a:gd name="T39" fmla="*/ 412 h 744"/>
                <a:gd name="T40" fmla="*/ 438 w 1106"/>
                <a:gd name="T41" fmla="*/ 468 h 744"/>
                <a:gd name="T42" fmla="*/ 420 w 1106"/>
                <a:gd name="T43" fmla="*/ 504 h 744"/>
                <a:gd name="T44" fmla="*/ 414 w 1106"/>
                <a:gd name="T45" fmla="*/ 542 h 744"/>
                <a:gd name="T46" fmla="*/ 142 w 1106"/>
                <a:gd name="T47" fmla="*/ 426 h 744"/>
                <a:gd name="T48" fmla="*/ 136 w 1106"/>
                <a:gd name="T49" fmla="*/ 616 h 744"/>
                <a:gd name="T50" fmla="*/ 114 w 1106"/>
                <a:gd name="T51" fmla="*/ 620 h 744"/>
                <a:gd name="T52" fmla="*/ 2 w 1106"/>
                <a:gd name="T53" fmla="*/ 664 h 744"/>
                <a:gd name="T54" fmla="*/ 80 w 1106"/>
                <a:gd name="T55" fmla="*/ 736 h 744"/>
                <a:gd name="T56" fmla="*/ 246 w 1106"/>
                <a:gd name="T57" fmla="*/ 744 h 744"/>
                <a:gd name="T58" fmla="*/ 422 w 1106"/>
                <a:gd name="T59" fmla="*/ 592 h 744"/>
                <a:gd name="T60" fmla="*/ 446 w 1106"/>
                <a:gd name="T61" fmla="*/ 632 h 744"/>
                <a:gd name="T62" fmla="*/ 470 w 1106"/>
                <a:gd name="T63" fmla="*/ 652 h 744"/>
                <a:gd name="T64" fmla="*/ 480 w 1106"/>
                <a:gd name="T65" fmla="*/ 720 h 744"/>
                <a:gd name="T66" fmla="*/ 514 w 1106"/>
                <a:gd name="T67" fmla="*/ 728 h 744"/>
                <a:gd name="T68" fmla="*/ 546 w 1106"/>
                <a:gd name="T69" fmla="*/ 678 h 744"/>
                <a:gd name="T70" fmla="*/ 584 w 1106"/>
                <a:gd name="T71" fmla="*/ 672 h 744"/>
                <a:gd name="T72" fmla="*/ 620 w 1106"/>
                <a:gd name="T73" fmla="*/ 656 h 744"/>
                <a:gd name="T74" fmla="*/ 670 w 1106"/>
                <a:gd name="T75" fmla="*/ 744 h 744"/>
                <a:gd name="T76" fmla="*/ 720 w 1106"/>
                <a:gd name="T77" fmla="*/ 744 h 744"/>
                <a:gd name="T78" fmla="*/ 934 w 1106"/>
                <a:gd name="T79" fmla="*/ 706 h 744"/>
                <a:gd name="T80" fmla="*/ 656 w 1106"/>
                <a:gd name="T81" fmla="*/ 620 h 744"/>
                <a:gd name="T82" fmla="*/ 676 w 1106"/>
                <a:gd name="T83" fmla="*/ 574 h 744"/>
                <a:gd name="T84" fmla="*/ 746 w 1106"/>
                <a:gd name="T85" fmla="*/ 512 h 744"/>
                <a:gd name="T86" fmla="*/ 778 w 1106"/>
                <a:gd name="T87" fmla="*/ 504 h 744"/>
                <a:gd name="T88" fmla="*/ 1068 w 1106"/>
                <a:gd name="T89" fmla="*/ 512 h 744"/>
                <a:gd name="T90" fmla="*/ 1102 w 1106"/>
                <a:gd name="T91" fmla="*/ 414 h 744"/>
                <a:gd name="T92" fmla="*/ 592 w 1106"/>
                <a:gd name="T93" fmla="*/ 626 h 744"/>
                <a:gd name="T94" fmla="*/ 540 w 1106"/>
                <a:gd name="T95" fmla="*/ 638 h 744"/>
                <a:gd name="T96" fmla="*/ 490 w 1106"/>
                <a:gd name="T97" fmla="*/ 618 h 744"/>
                <a:gd name="T98" fmla="*/ 466 w 1106"/>
                <a:gd name="T99" fmla="*/ 590 h 744"/>
                <a:gd name="T100" fmla="*/ 454 w 1106"/>
                <a:gd name="T101" fmla="*/ 538 h 744"/>
                <a:gd name="T102" fmla="*/ 472 w 1106"/>
                <a:gd name="T103" fmla="*/ 488 h 744"/>
                <a:gd name="T104" fmla="*/ 502 w 1106"/>
                <a:gd name="T105" fmla="*/ 462 h 744"/>
                <a:gd name="T106" fmla="*/ 554 w 1106"/>
                <a:gd name="T107" fmla="*/ 452 h 744"/>
                <a:gd name="T108" fmla="*/ 604 w 1106"/>
                <a:gd name="T109" fmla="*/ 470 h 744"/>
                <a:gd name="T110" fmla="*/ 628 w 1106"/>
                <a:gd name="T111" fmla="*/ 498 h 744"/>
                <a:gd name="T112" fmla="*/ 640 w 1106"/>
                <a:gd name="T113" fmla="*/ 550 h 744"/>
                <a:gd name="T114" fmla="*/ 622 w 1106"/>
                <a:gd name="T115" fmla="*/ 600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06" h="744">
                  <a:moveTo>
                    <a:pt x="1102" y="414"/>
                  </a:moveTo>
                  <a:lnTo>
                    <a:pt x="982" y="434"/>
                  </a:lnTo>
                  <a:lnTo>
                    <a:pt x="1036" y="350"/>
                  </a:lnTo>
                  <a:lnTo>
                    <a:pt x="1026" y="344"/>
                  </a:lnTo>
                  <a:lnTo>
                    <a:pt x="958" y="440"/>
                  </a:lnTo>
                  <a:lnTo>
                    <a:pt x="772" y="472"/>
                  </a:lnTo>
                  <a:lnTo>
                    <a:pt x="886" y="292"/>
                  </a:lnTo>
                  <a:lnTo>
                    <a:pt x="874" y="284"/>
                  </a:lnTo>
                  <a:lnTo>
                    <a:pt x="736" y="478"/>
                  </a:lnTo>
                  <a:lnTo>
                    <a:pt x="668" y="490"/>
                  </a:lnTo>
                  <a:lnTo>
                    <a:pt x="668" y="490"/>
                  </a:lnTo>
                  <a:lnTo>
                    <a:pt x="660" y="472"/>
                  </a:lnTo>
                  <a:lnTo>
                    <a:pt x="648" y="456"/>
                  </a:lnTo>
                  <a:lnTo>
                    <a:pt x="648" y="456"/>
                  </a:lnTo>
                  <a:lnTo>
                    <a:pt x="638" y="446"/>
                  </a:lnTo>
                  <a:lnTo>
                    <a:pt x="628" y="438"/>
                  </a:lnTo>
                  <a:lnTo>
                    <a:pt x="616" y="430"/>
                  </a:lnTo>
                  <a:lnTo>
                    <a:pt x="604" y="424"/>
                  </a:lnTo>
                  <a:lnTo>
                    <a:pt x="626" y="358"/>
                  </a:lnTo>
                  <a:lnTo>
                    <a:pt x="856" y="240"/>
                  </a:lnTo>
                  <a:lnTo>
                    <a:pt x="848" y="226"/>
                  </a:lnTo>
                  <a:lnTo>
                    <a:pt x="636" y="326"/>
                  </a:lnTo>
                  <a:lnTo>
                    <a:pt x="694" y="142"/>
                  </a:lnTo>
                  <a:lnTo>
                    <a:pt x="792" y="92"/>
                  </a:lnTo>
                  <a:lnTo>
                    <a:pt x="786" y="80"/>
                  </a:lnTo>
                  <a:lnTo>
                    <a:pt x="702" y="120"/>
                  </a:lnTo>
                  <a:lnTo>
                    <a:pt x="738" y="8"/>
                  </a:lnTo>
                  <a:lnTo>
                    <a:pt x="718" y="0"/>
                  </a:lnTo>
                  <a:lnTo>
                    <a:pt x="676" y="116"/>
                  </a:lnTo>
                  <a:lnTo>
                    <a:pt x="630" y="26"/>
                  </a:lnTo>
                  <a:lnTo>
                    <a:pt x="620" y="32"/>
                  </a:lnTo>
                  <a:lnTo>
                    <a:pt x="668" y="138"/>
                  </a:lnTo>
                  <a:lnTo>
                    <a:pt x="604" y="316"/>
                  </a:lnTo>
                  <a:lnTo>
                    <a:pt x="506" y="126"/>
                  </a:lnTo>
                  <a:lnTo>
                    <a:pt x="492" y="134"/>
                  </a:lnTo>
                  <a:lnTo>
                    <a:pt x="592" y="350"/>
                  </a:lnTo>
                  <a:lnTo>
                    <a:pt x="568" y="412"/>
                  </a:lnTo>
                  <a:lnTo>
                    <a:pt x="568" y="412"/>
                  </a:lnTo>
                  <a:lnTo>
                    <a:pt x="544" y="410"/>
                  </a:lnTo>
                  <a:lnTo>
                    <a:pt x="520" y="414"/>
                  </a:lnTo>
                  <a:lnTo>
                    <a:pt x="496" y="420"/>
                  </a:lnTo>
                  <a:lnTo>
                    <a:pt x="474" y="432"/>
                  </a:lnTo>
                  <a:lnTo>
                    <a:pt x="432" y="386"/>
                  </a:lnTo>
                  <a:lnTo>
                    <a:pt x="446" y="128"/>
                  </a:lnTo>
                  <a:lnTo>
                    <a:pt x="430" y="126"/>
                  </a:lnTo>
                  <a:lnTo>
                    <a:pt x="410" y="362"/>
                  </a:lnTo>
                  <a:lnTo>
                    <a:pt x="278" y="218"/>
                  </a:lnTo>
                  <a:lnTo>
                    <a:pt x="284" y="108"/>
                  </a:lnTo>
                  <a:lnTo>
                    <a:pt x="272" y="106"/>
                  </a:lnTo>
                  <a:lnTo>
                    <a:pt x="262" y="200"/>
                  </a:lnTo>
                  <a:lnTo>
                    <a:pt x="182" y="110"/>
                  </a:lnTo>
                  <a:lnTo>
                    <a:pt x="166" y="124"/>
                  </a:lnTo>
                  <a:lnTo>
                    <a:pt x="246" y="218"/>
                  </a:lnTo>
                  <a:lnTo>
                    <a:pt x="146" y="214"/>
                  </a:lnTo>
                  <a:lnTo>
                    <a:pt x="146" y="228"/>
                  </a:lnTo>
                  <a:lnTo>
                    <a:pt x="262" y="238"/>
                  </a:lnTo>
                  <a:lnTo>
                    <a:pt x="384" y="384"/>
                  </a:lnTo>
                  <a:lnTo>
                    <a:pt x="172" y="374"/>
                  </a:lnTo>
                  <a:lnTo>
                    <a:pt x="170" y="390"/>
                  </a:lnTo>
                  <a:lnTo>
                    <a:pt x="408" y="412"/>
                  </a:lnTo>
                  <a:lnTo>
                    <a:pt x="446" y="458"/>
                  </a:lnTo>
                  <a:lnTo>
                    <a:pt x="446" y="458"/>
                  </a:lnTo>
                  <a:lnTo>
                    <a:pt x="438" y="468"/>
                  </a:lnTo>
                  <a:lnTo>
                    <a:pt x="430" y="480"/>
                  </a:lnTo>
                  <a:lnTo>
                    <a:pt x="424" y="490"/>
                  </a:lnTo>
                  <a:lnTo>
                    <a:pt x="420" y="504"/>
                  </a:lnTo>
                  <a:lnTo>
                    <a:pt x="416" y="516"/>
                  </a:lnTo>
                  <a:lnTo>
                    <a:pt x="414" y="528"/>
                  </a:lnTo>
                  <a:lnTo>
                    <a:pt x="414" y="542"/>
                  </a:lnTo>
                  <a:lnTo>
                    <a:pt x="414" y="554"/>
                  </a:lnTo>
                  <a:lnTo>
                    <a:pt x="360" y="566"/>
                  </a:lnTo>
                  <a:lnTo>
                    <a:pt x="142" y="426"/>
                  </a:lnTo>
                  <a:lnTo>
                    <a:pt x="134" y="440"/>
                  </a:lnTo>
                  <a:lnTo>
                    <a:pt x="326" y="574"/>
                  </a:lnTo>
                  <a:lnTo>
                    <a:pt x="136" y="616"/>
                  </a:lnTo>
                  <a:lnTo>
                    <a:pt x="44" y="556"/>
                  </a:lnTo>
                  <a:lnTo>
                    <a:pt x="38" y="566"/>
                  </a:lnTo>
                  <a:lnTo>
                    <a:pt x="114" y="620"/>
                  </a:lnTo>
                  <a:lnTo>
                    <a:pt x="0" y="646"/>
                  </a:lnTo>
                  <a:lnTo>
                    <a:pt x="0" y="650"/>
                  </a:lnTo>
                  <a:lnTo>
                    <a:pt x="2" y="664"/>
                  </a:lnTo>
                  <a:lnTo>
                    <a:pt x="124" y="644"/>
                  </a:lnTo>
                  <a:lnTo>
                    <a:pt x="68" y="728"/>
                  </a:lnTo>
                  <a:lnTo>
                    <a:pt x="80" y="736"/>
                  </a:lnTo>
                  <a:lnTo>
                    <a:pt x="146" y="640"/>
                  </a:lnTo>
                  <a:lnTo>
                    <a:pt x="334" y="606"/>
                  </a:lnTo>
                  <a:lnTo>
                    <a:pt x="246" y="744"/>
                  </a:lnTo>
                  <a:lnTo>
                    <a:pt x="268" y="744"/>
                  </a:lnTo>
                  <a:lnTo>
                    <a:pt x="370" y="600"/>
                  </a:lnTo>
                  <a:lnTo>
                    <a:pt x="422" y="592"/>
                  </a:lnTo>
                  <a:lnTo>
                    <a:pt x="422" y="592"/>
                  </a:lnTo>
                  <a:lnTo>
                    <a:pt x="432" y="612"/>
                  </a:lnTo>
                  <a:lnTo>
                    <a:pt x="446" y="632"/>
                  </a:lnTo>
                  <a:lnTo>
                    <a:pt x="446" y="632"/>
                  </a:lnTo>
                  <a:lnTo>
                    <a:pt x="458" y="644"/>
                  </a:lnTo>
                  <a:lnTo>
                    <a:pt x="470" y="652"/>
                  </a:lnTo>
                  <a:lnTo>
                    <a:pt x="482" y="660"/>
                  </a:lnTo>
                  <a:lnTo>
                    <a:pt x="496" y="668"/>
                  </a:lnTo>
                  <a:lnTo>
                    <a:pt x="480" y="720"/>
                  </a:lnTo>
                  <a:lnTo>
                    <a:pt x="434" y="744"/>
                  </a:lnTo>
                  <a:lnTo>
                    <a:pt x="520" y="744"/>
                  </a:lnTo>
                  <a:lnTo>
                    <a:pt x="514" y="728"/>
                  </a:lnTo>
                  <a:lnTo>
                    <a:pt x="532" y="676"/>
                  </a:lnTo>
                  <a:lnTo>
                    <a:pt x="532" y="676"/>
                  </a:lnTo>
                  <a:lnTo>
                    <a:pt x="546" y="678"/>
                  </a:lnTo>
                  <a:lnTo>
                    <a:pt x="558" y="676"/>
                  </a:lnTo>
                  <a:lnTo>
                    <a:pt x="572" y="674"/>
                  </a:lnTo>
                  <a:lnTo>
                    <a:pt x="584" y="672"/>
                  </a:lnTo>
                  <a:lnTo>
                    <a:pt x="596" y="668"/>
                  </a:lnTo>
                  <a:lnTo>
                    <a:pt x="608" y="662"/>
                  </a:lnTo>
                  <a:lnTo>
                    <a:pt x="620" y="656"/>
                  </a:lnTo>
                  <a:lnTo>
                    <a:pt x="632" y="648"/>
                  </a:lnTo>
                  <a:lnTo>
                    <a:pt x="672" y="692"/>
                  </a:lnTo>
                  <a:lnTo>
                    <a:pt x="670" y="744"/>
                  </a:lnTo>
                  <a:lnTo>
                    <a:pt x="692" y="744"/>
                  </a:lnTo>
                  <a:lnTo>
                    <a:pt x="696" y="718"/>
                  </a:lnTo>
                  <a:lnTo>
                    <a:pt x="720" y="744"/>
                  </a:lnTo>
                  <a:lnTo>
                    <a:pt x="762" y="744"/>
                  </a:lnTo>
                  <a:lnTo>
                    <a:pt x="720" y="696"/>
                  </a:lnTo>
                  <a:lnTo>
                    <a:pt x="934" y="706"/>
                  </a:lnTo>
                  <a:lnTo>
                    <a:pt x="934" y="690"/>
                  </a:lnTo>
                  <a:lnTo>
                    <a:pt x="696" y="668"/>
                  </a:lnTo>
                  <a:lnTo>
                    <a:pt x="656" y="620"/>
                  </a:lnTo>
                  <a:lnTo>
                    <a:pt x="656" y="620"/>
                  </a:lnTo>
                  <a:lnTo>
                    <a:pt x="668" y="598"/>
                  </a:lnTo>
                  <a:lnTo>
                    <a:pt x="676" y="574"/>
                  </a:lnTo>
                  <a:lnTo>
                    <a:pt x="680" y="550"/>
                  </a:lnTo>
                  <a:lnTo>
                    <a:pt x="678" y="526"/>
                  </a:lnTo>
                  <a:lnTo>
                    <a:pt x="746" y="512"/>
                  </a:lnTo>
                  <a:lnTo>
                    <a:pt x="962" y="652"/>
                  </a:lnTo>
                  <a:lnTo>
                    <a:pt x="972" y="640"/>
                  </a:lnTo>
                  <a:lnTo>
                    <a:pt x="778" y="504"/>
                  </a:lnTo>
                  <a:lnTo>
                    <a:pt x="968" y="464"/>
                  </a:lnTo>
                  <a:lnTo>
                    <a:pt x="1060" y="524"/>
                  </a:lnTo>
                  <a:lnTo>
                    <a:pt x="1068" y="512"/>
                  </a:lnTo>
                  <a:lnTo>
                    <a:pt x="990" y="458"/>
                  </a:lnTo>
                  <a:lnTo>
                    <a:pt x="1106" y="434"/>
                  </a:lnTo>
                  <a:lnTo>
                    <a:pt x="1102" y="414"/>
                  </a:lnTo>
                  <a:close/>
                  <a:moveTo>
                    <a:pt x="608" y="614"/>
                  </a:moveTo>
                  <a:lnTo>
                    <a:pt x="608" y="614"/>
                  </a:lnTo>
                  <a:lnTo>
                    <a:pt x="592" y="626"/>
                  </a:lnTo>
                  <a:lnTo>
                    <a:pt x="576" y="632"/>
                  </a:lnTo>
                  <a:lnTo>
                    <a:pt x="558" y="636"/>
                  </a:lnTo>
                  <a:lnTo>
                    <a:pt x="540" y="638"/>
                  </a:lnTo>
                  <a:lnTo>
                    <a:pt x="522" y="634"/>
                  </a:lnTo>
                  <a:lnTo>
                    <a:pt x="506" y="628"/>
                  </a:lnTo>
                  <a:lnTo>
                    <a:pt x="490" y="618"/>
                  </a:lnTo>
                  <a:lnTo>
                    <a:pt x="476" y="606"/>
                  </a:lnTo>
                  <a:lnTo>
                    <a:pt x="476" y="606"/>
                  </a:lnTo>
                  <a:lnTo>
                    <a:pt x="466" y="590"/>
                  </a:lnTo>
                  <a:lnTo>
                    <a:pt x="458" y="574"/>
                  </a:lnTo>
                  <a:lnTo>
                    <a:pt x="454" y="556"/>
                  </a:lnTo>
                  <a:lnTo>
                    <a:pt x="454" y="538"/>
                  </a:lnTo>
                  <a:lnTo>
                    <a:pt x="456" y="520"/>
                  </a:lnTo>
                  <a:lnTo>
                    <a:pt x="464" y="504"/>
                  </a:lnTo>
                  <a:lnTo>
                    <a:pt x="472" y="488"/>
                  </a:lnTo>
                  <a:lnTo>
                    <a:pt x="486" y="474"/>
                  </a:lnTo>
                  <a:lnTo>
                    <a:pt x="486" y="474"/>
                  </a:lnTo>
                  <a:lnTo>
                    <a:pt x="502" y="462"/>
                  </a:lnTo>
                  <a:lnTo>
                    <a:pt x="518" y="456"/>
                  </a:lnTo>
                  <a:lnTo>
                    <a:pt x="536" y="452"/>
                  </a:lnTo>
                  <a:lnTo>
                    <a:pt x="554" y="452"/>
                  </a:lnTo>
                  <a:lnTo>
                    <a:pt x="572" y="454"/>
                  </a:lnTo>
                  <a:lnTo>
                    <a:pt x="588" y="460"/>
                  </a:lnTo>
                  <a:lnTo>
                    <a:pt x="604" y="470"/>
                  </a:lnTo>
                  <a:lnTo>
                    <a:pt x="618" y="482"/>
                  </a:lnTo>
                  <a:lnTo>
                    <a:pt x="618" y="482"/>
                  </a:lnTo>
                  <a:lnTo>
                    <a:pt x="628" y="498"/>
                  </a:lnTo>
                  <a:lnTo>
                    <a:pt x="636" y="516"/>
                  </a:lnTo>
                  <a:lnTo>
                    <a:pt x="640" y="532"/>
                  </a:lnTo>
                  <a:lnTo>
                    <a:pt x="640" y="550"/>
                  </a:lnTo>
                  <a:lnTo>
                    <a:pt x="638" y="568"/>
                  </a:lnTo>
                  <a:lnTo>
                    <a:pt x="630" y="586"/>
                  </a:lnTo>
                  <a:lnTo>
                    <a:pt x="622" y="600"/>
                  </a:lnTo>
                  <a:lnTo>
                    <a:pt x="608" y="614"/>
                  </a:lnTo>
                  <a:lnTo>
                    <a:pt x="608" y="614"/>
                  </a:lnTo>
                  <a:close/>
                </a:path>
              </a:pathLst>
            </a:custGeom>
            <a:solidFill>
              <a:srgbClr val="FEFFFF">
                <a:alpha val="4000"/>
              </a:srgbClr>
            </a:solidFill>
            <a:ln>
              <a:solidFill>
                <a:srgbClr val="FEFFFF">
                  <a:alpha val="13000"/>
                </a:srgbClr>
              </a:solidFill>
            </a:ln>
            <a:effectLst>
              <a:glow rad="101600">
                <a:srgbClr val="FEFFFF">
                  <a:alpha val="13000"/>
                </a:srgbClr>
              </a:glow>
            </a:effectLst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3" name="Freeform 16"/>
            <p:cNvSpPr>
              <a:spLocks noChangeAspect="1"/>
            </p:cNvSpPr>
            <p:nvPr/>
          </p:nvSpPr>
          <p:spPr bwMode="auto">
            <a:xfrm>
              <a:off x="8126715" y="6307559"/>
              <a:ext cx="976330" cy="550441"/>
            </a:xfrm>
            <a:custGeom>
              <a:avLst/>
              <a:gdLst>
                <a:gd name="T0" fmla="*/ 962 w 972"/>
                <a:gd name="T1" fmla="*/ 344 h 548"/>
                <a:gd name="T2" fmla="*/ 860 w 972"/>
                <a:gd name="T3" fmla="*/ 232 h 548"/>
                <a:gd name="T4" fmla="*/ 972 w 972"/>
                <a:gd name="T5" fmla="*/ 210 h 548"/>
                <a:gd name="T6" fmla="*/ 954 w 972"/>
                <a:gd name="T7" fmla="*/ 122 h 548"/>
                <a:gd name="T8" fmla="*/ 854 w 972"/>
                <a:gd name="T9" fmla="*/ 200 h 548"/>
                <a:gd name="T10" fmla="*/ 834 w 972"/>
                <a:gd name="T11" fmla="*/ 98 h 548"/>
                <a:gd name="T12" fmla="*/ 742 w 972"/>
                <a:gd name="T13" fmla="*/ 320 h 548"/>
                <a:gd name="T14" fmla="*/ 714 w 972"/>
                <a:gd name="T15" fmla="*/ 122 h 548"/>
                <a:gd name="T16" fmla="*/ 636 w 972"/>
                <a:gd name="T17" fmla="*/ 434 h 548"/>
                <a:gd name="T18" fmla="*/ 614 w 972"/>
                <a:gd name="T19" fmla="*/ 422 h 548"/>
                <a:gd name="T20" fmla="*/ 576 w 972"/>
                <a:gd name="T21" fmla="*/ 412 h 548"/>
                <a:gd name="T22" fmla="*/ 552 w 972"/>
                <a:gd name="T23" fmla="*/ 412 h 548"/>
                <a:gd name="T24" fmla="*/ 502 w 972"/>
                <a:gd name="T25" fmla="*/ 312 h 548"/>
                <a:gd name="T26" fmla="*/ 588 w 972"/>
                <a:gd name="T27" fmla="*/ 100 h 548"/>
                <a:gd name="T28" fmla="*/ 440 w 972"/>
                <a:gd name="T29" fmla="*/ 132 h 548"/>
                <a:gd name="T30" fmla="*/ 478 w 972"/>
                <a:gd name="T31" fmla="*/ 24 h 548"/>
                <a:gd name="T32" fmla="*/ 394 w 972"/>
                <a:gd name="T33" fmla="*/ 0 h 548"/>
                <a:gd name="T34" fmla="*/ 410 w 972"/>
                <a:gd name="T35" fmla="*/ 124 h 548"/>
                <a:gd name="T36" fmla="*/ 312 w 972"/>
                <a:gd name="T37" fmla="*/ 88 h 548"/>
                <a:gd name="T38" fmla="*/ 458 w 972"/>
                <a:gd name="T39" fmla="*/ 278 h 548"/>
                <a:gd name="T40" fmla="*/ 272 w 972"/>
                <a:gd name="T41" fmla="*/ 204 h 548"/>
                <a:gd name="T42" fmla="*/ 502 w 972"/>
                <a:gd name="T43" fmla="*/ 426 h 548"/>
                <a:gd name="T44" fmla="*/ 490 w 972"/>
                <a:gd name="T45" fmla="*/ 432 h 548"/>
                <a:gd name="T46" fmla="*/ 470 w 972"/>
                <a:gd name="T47" fmla="*/ 448 h 548"/>
                <a:gd name="T48" fmla="*/ 452 w 972"/>
                <a:gd name="T49" fmla="*/ 468 h 548"/>
                <a:gd name="T50" fmla="*/ 440 w 972"/>
                <a:gd name="T51" fmla="*/ 490 h 548"/>
                <a:gd name="T52" fmla="*/ 332 w 972"/>
                <a:gd name="T53" fmla="*/ 482 h 548"/>
                <a:gd name="T54" fmla="*/ 190 w 972"/>
                <a:gd name="T55" fmla="*/ 302 h 548"/>
                <a:gd name="T56" fmla="*/ 142 w 972"/>
                <a:gd name="T57" fmla="*/ 446 h 548"/>
                <a:gd name="T58" fmla="*/ 70 w 972"/>
                <a:gd name="T59" fmla="*/ 360 h 548"/>
                <a:gd name="T60" fmla="*/ 2 w 972"/>
                <a:gd name="T61" fmla="*/ 420 h 548"/>
                <a:gd name="T62" fmla="*/ 0 w 972"/>
                <a:gd name="T63" fmla="*/ 440 h 548"/>
                <a:gd name="T64" fmla="*/ 34 w 972"/>
                <a:gd name="T65" fmla="*/ 526 h 548"/>
                <a:gd name="T66" fmla="*/ 142 w 972"/>
                <a:gd name="T67" fmla="*/ 472 h 548"/>
                <a:gd name="T68" fmla="*/ 214 w 972"/>
                <a:gd name="T69" fmla="*/ 548 h 548"/>
                <a:gd name="T70" fmla="*/ 310 w 972"/>
                <a:gd name="T71" fmla="*/ 512 h 548"/>
                <a:gd name="T72" fmla="*/ 428 w 972"/>
                <a:gd name="T73" fmla="*/ 538 h 548"/>
                <a:gd name="T74" fmla="*/ 464 w 972"/>
                <a:gd name="T75" fmla="*/ 548 h 548"/>
                <a:gd name="T76" fmla="*/ 466 w 972"/>
                <a:gd name="T77" fmla="*/ 532 h 548"/>
                <a:gd name="T78" fmla="*/ 474 w 972"/>
                <a:gd name="T79" fmla="*/ 504 h 548"/>
                <a:gd name="T80" fmla="*/ 492 w 972"/>
                <a:gd name="T81" fmla="*/ 478 h 548"/>
                <a:gd name="T82" fmla="*/ 516 w 972"/>
                <a:gd name="T83" fmla="*/ 460 h 548"/>
                <a:gd name="T84" fmla="*/ 532 w 972"/>
                <a:gd name="T85" fmla="*/ 454 h 548"/>
                <a:gd name="T86" fmla="*/ 570 w 972"/>
                <a:gd name="T87" fmla="*/ 450 h 548"/>
                <a:gd name="T88" fmla="*/ 606 w 972"/>
                <a:gd name="T89" fmla="*/ 460 h 548"/>
                <a:gd name="T90" fmla="*/ 634 w 972"/>
                <a:gd name="T91" fmla="*/ 482 h 548"/>
                <a:gd name="T92" fmla="*/ 654 w 972"/>
                <a:gd name="T93" fmla="*/ 516 h 548"/>
                <a:gd name="T94" fmla="*/ 658 w 972"/>
                <a:gd name="T95" fmla="*/ 532 h 548"/>
                <a:gd name="T96" fmla="*/ 696 w 972"/>
                <a:gd name="T97" fmla="*/ 548 h 548"/>
                <a:gd name="T98" fmla="*/ 694 w 972"/>
                <a:gd name="T99" fmla="*/ 526 h 548"/>
                <a:gd name="T100" fmla="*/ 690 w 972"/>
                <a:gd name="T101" fmla="*/ 504 h 548"/>
                <a:gd name="T102" fmla="*/ 680 w 972"/>
                <a:gd name="T103" fmla="*/ 480 h 548"/>
                <a:gd name="T104" fmla="*/ 664 w 972"/>
                <a:gd name="T105" fmla="*/ 458 h 548"/>
                <a:gd name="T106" fmla="*/ 962 w 972"/>
                <a:gd name="T107" fmla="*/ 360 h 5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2" h="548">
                  <a:moveTo>
                    <a:pt x="962" y="360"/>
                  </a:moveTo>
                  <a:lnTo>
                    <a:pt x="962" y="344"/>
                  </a:lnTo>
                  <a:lnTo>
                    <a:pt x="756" y="352"/>
                  </a:lnTo>
                  <a:lnTo>
                    <a:pt x="860" y="232"/>
                  </a:lnTo>
                  <a:lnTo>
                    <a:pt x="972" y="222"/>
                  </a:lnTo>
                  <a:lnTo>
                    <a:pt x="972" y="210"/>
                  </a:lnTo>
                  <a:lnTo>
                    <a:pt x="874" y="214"/>
                  </a:lnTo>
                  <a:lnTo>
                    <a:pt x="954" y="122"/>
                  </a:lnTo>
                  <a:lnTo>
                    <a:pt x="940" y="108"/>
                  </a:lnTo>
                  <a:lnTo>
                    <a:pt x="854" y="200"/>
                  </a:lnTo>
                  <a:lnTo>
                    <a:pt x="846" y="98"/>
                  </a:lnTo>
                  <a:lnTo>
                    <a:pt x="834" y="98"/>
                  </a:lnTo>
                  <a:lnTo>
                    <a:pt x="838" y="218"/>
                  </a:lnTo>
                  <a:lnTo>
                    <a:pt x="742" y="320"/>
                  </a:lnTo>
                  <a:lnTo>
                    <a:pt x="728" y="122"/>
                  </a:lnTo>
                  <a:lnTo>
                    <a:pt x="714" y="122"/>
                  </a:lnTo>
                  <a:lnTo>
                    <a:pt x="720" y="344"/>
                  </a:lnTo>
                  <a:lnTo>
                    <a:pt x="636" y="434"/>
                  </a:lnTo>
                  <a:lnTo>
                    <a:pt x="636" y="434"/>
                  </a:lnTo>
                  <a:lnTo>
                    <a:pt x="614" y="422"/>
                  </a:lnTo>
                  <a:lnTo>
                    <a:pt x="590" y="414"/>
                  </a:lnTo>
                  <a:lnTo>
                    <a:pt x="576" y="412"/>
                  </a:lnTo>
                  <a:lnTo>
                    <a:pt x="564" y="412"/>
                  </a:lnTo>
                  <a:lnTo>
                    <a:pt x="552" y="412"/>
                  </a:lnTo>
                  <a:lnTo>
                    <a:pt x="538" y="414"/>
                  </a:lnTo>
                  <a:lnTo>
                    <a:pt x="502" y="312"/>
                  </a:lnTo>
                  <a:lnTo>
                    <a:pt x="602" y="108"/>
                  </a:lnTo>
                  <a:lnTo>
                    <a:pt x="588" y="100"/>
                  </a:lnTo>
                  <a:lnTo>
                    <a:pt x="492" y="282"/>
                  </a:lnTo>
                  <a:lnTo>
                    <a:pt x="440" y="132"/>
                  </a:lnTo>
                  <a:lnTo>
                    <a:pt x="488" y="30"/>
                  </a:lnTo>
                  <a:lnTo>
                    <a:pt x="478" y="24"/>
                  </a:lnTo>
                  <a:lnTo>
                    <a:pt x="432" y="112"/>
                  </a:lnTo>
                  <a:lnTo>
                    <a:pt x="394" y="0"/>
                  </a:lnTo>
                  <a:lnTo>
                    <a:pt x="374" y="6"/>
                  </a:lnTo>
                  <a:lnTo>
                    <a:pt x="410" y="124"/>
                  </a:lnTo>
                  <a:lnTo>
                    <a:pt x="318" y="78"/>
                  </a:lnTo>
                  <a:lnTo>
                    <a:pt x="312" y="88"/>
                  </a:lnTo>
                  <a:lnTo>
                    <a:pt x="416" y="144"/>
                  </a:lnTo>
                  <a:lnTo>
                    <a:pt x="458" y="278"/>
                  </a:lnTo>
                  <a:lnTo>
                    <a:pt x="278" y="192"/>
                  </a:lnTo>
                  <a:lnTo>
                    <a:pt x="272" y="204"/>
                  </a:lnTo>
                  <a:lnTo>
                    <a:pt x="466" y="308"/>
                  </a:lnTo>
                  <a:lnTo>
                    <a:pt x="502" y="426"/>
                  </a:lnTo>
                  <a:lnTo>
                    <a:pt x="502" y="426"/>
                  </a:lnTo>
                  <a:lnTo>
                    <a:pt x="490" y="432"/>
                  </a:lnTo>
                  <a:lnTo>
                    <a:pt x="480" y="440"/>
                  </a:lnTo>
                  <a:lnTo>
                    <a:pt x="470" y="448"/>
                  </a:lnTo>
                  <a:lnTo>
                    <a:pt x="460" y="458"/>
                  </a:lnTo>
                  <a:lnTo>
                    <a:pt x="452" y="468"/>
                  </a:lnTo>
                  <a:lnTo>
                    <a:pt x="446" y="478"/>
                  </a:lnTo>
                  <a:lnTo>
                    <a:pt x="440" y="490"/>
                  </a:lnTo>
                  <a:lnTo>
                    <a:pt x="434" y="502"/>
                  </a:lnTo>
                  <a:lnTo>
                    <a:pt x="332" y="482"/>
                  </a:lnTo>
                  <a:lnTo>
                    <a:pt x="202" y="294"/>
                  </a:lnTo>
                  <a:lnTo>
                    <a:pt x="190" y="302"/>
                  </a:lnTo>
                  <a:lnTo>
                    <a:pt x="298" y="476"/>
                  </a:lnTo>
                  <a:lnTo>
                    <a:pt x="142" y="446"/>
                  </a:lnTo>
                  <a:lnTo>
                    <a:pt x="80" y="354"/>
                  </a:lnTo>
                  <a:lnTo>
                    <a:pt x="70" y="360"/>
                  </a:lnTo>
                  <a:lnTo>
                    <a:pt x="120" y="442"/>
                  </a:lnTo>
                  <a:lnTo>
                    <a:pt x="2" y="420"/>
                  </a:lnTo>
                  <a:lnTo>
                    <a:pt x="0" y="426"/>
                  </a:lnTo>
                  <a:lnTo>
                    <a:pt x="0" y="440"/>
                  </a:lnTo>
                  <a:lnTo>
                    <a:pt x="120" y="468"/>
                  </a:lnTo>
                  <a:lnTo>
                    <a:pt x="34" y="526"/>
                  </a:lnTo>
                  <a:lnTo>
                    <a:pt x="40" y="536"/>
                  </a:lnTo>
                  <a:lnTo>
                    <a:pt x="142" y="472"/>
                  </a:lnTo>
                  <a:lnTo>
                    <a:pt x="280" y="504"/>
                  </a:lnTo>
                  <a:lnTo>
                    <a:pt x="214" y="548"/>
                  </a:lnTo>
                  <a:lnTo>
                    <a:pt x="250" y="548"/>
                  </a:lnTo>
                  <a:lnTo>
                    <a:pt x="310" y="512"/>
                  </a:lnTo>
                  <a:lnTo>
                    <a:pt x="428" y="538"/>
                  </a:lnTo>
                  <a:lnTo>
                    <a:pt x="428" y="538"/>
                  </a:lnTo>
                  <a:lnTo>
                    <a:pt x="426" y="548"/>
                  </a:lnTo>
                  <a:lnTo>
                    <a:pt x="464" y="548"/>
                  </a:lnTo>
                  <a:lnTo>
                    <a:pt x="464" y="548"/>
                  </a:lnTo>
                  <a:lnTo>
                    <a:pt x="466" y="532"/>
                  </a:lnTo>
                  <a:lnTo>
                    <a:pt x="468" y="518"/>
                  </a:lnTo>
                  <a:lnTo>
                    <a:pt x="474" y="504"/>
                  </a:lnTo>
                  <a:lnTo>
                    <a:pt x="482" y="490"/>
                  </a:lnTo>
                  <a:lnTo>
                    <a:pt x="492" y="478"/>
                  </a:lnTo>
                  <a:lnTo>
                    <a:pt x="504" y="468"/>
                  </a:lnTo>
                  <a:lnTo>
                    <a:pt x="516" y="460"/>
                  </a:lnTo>
                  <a:lnTo>
                    <a:pt x="532" y="454"/>
                  </a:lnTo>
                  <a:lnTo>
                    <a:pt x="532" y="454"/>
                  </a:lnTo>
                  <a:lnTo>
                    <a:pt x="550" y="450"/>
                  </a:lnTo>
                  <a:lnTo>
                    <a:pt x="570" y="450"/>
                  </a:lnTo>
                  <a:lnTo>
                    <a:pt x="588" y="454"/>
                  </a:lnTo>
                  <a:lnTo>
                    <a:pt x="606" y="460"/>
                  </a:lnTo>
                  <a:lnTo>
                    <a:pt x="622" y="470"/>
                  </a:lnTo>
                  <a:lnTo>
                    <a:pt x="634" y="482"/>
                  </a:lnTo>
                  <a:lnTo>
                    <a:pt x="646" y="498"/>
                  </a:lnTo>
                  <a:lnTo>
                    <a:pt x="654" y="516"/>
                  </a:lnTo>
                  <a:lnTo>
                    <a:pt x="654" y="516"/>
                  </a:lnTo>
                  <a:lnTo>
                    <a:pt x="658" y="532"/>
                  </a:lnTo>
                  <a:lnTo>
                    <a:pt x="658" y="548"/>
                  </a:lnTo>
                  <a:lnTo>
                    <a:pt x="696" y="548"/>
                  </a:lnTo>
                  <a:lnTo>
                    <a:pt x="696" y="548"/>
                  </a:lnTo>
                  <a:lnTo>
                    <a:pt x="694" y="526"/>
                  </a:lnTo>
                  <a:lnTo>
                    <a:pt x="690" y="504"/>
                  </a:lnTo>
                  <a:lnTo>
                    <a:pt x="690" y="504"/>
                  </a:lnTo>
                  <a:lnTo>
                    <a:pt x="686" y="492"/>
                  </a:lnTo>
                  <a:lnTo>
                    <a:pt x="680" y="480"/>
                  </a:lnTo>
                  <a:lnTo>
                    <a:pt x="672" y="470"/>
                  </a:lnTo>
                  <a:lnTo>
                    <a:pt x="664" y="458"/>
                  </a:lnTo>
                  <a:lnTo>
                    <a:pt x="736" y="376"/>
                  </a:lnTo>
                  <a:lnTo>
                    <a:pt x="962" y="360"/>
                  </a:lnTo>
                  <a:close/>
                </a:path>
              </a:pathLst>
            </a:custGeom>
            <a:solidFill>
              <a:srgbClr val="FEFFFF">
                <a:alpha val="76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F1548-A370-498C-A14B-E715C2319CD9}" type="datetimeFigureOut">
              <a:rPr lang="en-US" smtClean="0"/>
              <a:pPr/>
              <a:t>12/14/2014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8F03A-58E1-4ECA-9024-348A9A81A53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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7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114357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0" y="0"/>
            <a:ext cx="91182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47664" y="982176"/>
            <a:ext cx="6912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9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Балц</a:t>
            </a:r>
            <a: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en-US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        	</a:t>
            </a:r>
            <a:r>
              <a:rPr lang="ru-RU" sz="96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Лексик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æ</a:t>
            </a:r>
            <a:r>
              <a:rPr lang="ru-RU" sz="9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йы</a:t>
            </a:r>
            <a:r>
              <a:rPr lang="ru-RU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en-US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  	</a:t>
            </a:r>
            <a:r>
              <a:rPr lang="ru-RU" sz="9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б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æ</a:t>
            </a:r>
            <a:r>
              <a:rPr lang="ru-RU" sz="96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ст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æ</a:t>
            </a:r>
            <a:r>
              <a:rPr lang="ru-RU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м</a:t>
            </a:r>
            <a:r>
              <a:rPr lang="en-US" sz="9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anose="03010101010201010101" pitchFamily="66" charset="0"/>
              </a:rPr>
              <a:t>æ</a:t>
            </a:r>
            <a:endParaRPr lang="ru-RU" sz="9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79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003232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Табуафси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зымӕгон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хъӕдмӕ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 descr="F:\новый цыкурайы фардыг\gates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007026"/>
            <a:ext cx="7920880" cy="52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91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1268760"/>
            <a:ext cx="73448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i="1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Синонимты</a:t>
            </a:r>
            <a:r>
              <a:rPr lang="ru-RU" sz="7200" i="1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i="1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фӕз</a:t>
            </a:r>
            <a:endParaRPr lang="ru-RU" sz="7200" i="1" dirty="0">
              <a:ln w="18415" cmpd="sng">
                <a:solidFill>
                  <a:srgbClr val="FFFF00"/>
                </a:solidFill>
                <a:prstDash val="solid"/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310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6" y="0"/>
            <a:ext cx="91175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59632" y="2204864"/>
            <a:ext cx="6984776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dirty="0" err="1" smtClean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Антонимты</a:t>
            </a:r>
            <a:r>
              <a:rPr lang="ru-RU" sz="7200" b="1" dirty="0" smtClean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b="1" dirty="0" err="1" smtClean="0">
                <a:ln w="11430">
                  <a:solidFill>
                    <a:srgbClr val="FF0000"/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къох</a:t>
            </a:r>
            <a:endParaRPr lang="ru-RU" sz="7200" b="1" dirty="0">
              <a:ln w="11430">
                <a:solidFill>
                  <a:srgbClr val="FF0000"/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692696"/>
            <a:ext cx="8964488" cy="5832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7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	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Зымӕгон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хъӕды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у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ӕнкъарддӕр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сӕрдыгон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хъӕлдзӕг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хъӕдӕй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Бӕстӕ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ныссабыр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Иу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сыбыртт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никӕцӕй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цӕуы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Дӕ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алыварс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куы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акӕсай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уӕд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фендзынӕ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ӕрмӕст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дыууӕ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хуызы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: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урс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ӕмӕ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сау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Сырдтӕ уазалӕй сӕ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хъарм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цӕрӕнуӕтты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бамбӕхстысты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Сӕхицӕн рагацау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хӕринаг бацӕттӕ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кодтой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ӕмӕ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ӕфсӕстӕй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ӕнӕмӕтӕй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фынӕй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кӕнынц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.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Иунӕг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бирӕгъ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ӕххормагӕй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,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мӕстыйӕ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хъӕды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къуымты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рацу-бацу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 </a:t>
            </a:r>
            <a:r>
              <a:rPr lang="ru-RU" sz="28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кӕны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itchFamily="18" charset="0"/>
                <a:cs typeface="Calibri"/>
              </a:rPr>
              <a:t>…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7583" y="0"/>
            <a:ext cx="59926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Зымӕгон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b="1" cap="none" spc="50" dirty="0" err="1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хъӕды</a:t>
            </a:r>
            <a:r>
              <a:rPr lang="ru-RU" sz="54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54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6622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1555" r="830" b="2238"/>
          <a:stretch/>
        </p:blipFill>
        <p:spPr bwMode="auto">
          <a:xfrm>
            <a:off x="-32767" y="11663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331640" y="620688"/>
            <a:ext cx="6912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Омонимты</a:t>
            </a:r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цъымара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1230" y="6691941"/>
            <a:ext cx="792088" cy="160734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71181" y="6589069"/>
            <a:ext cx="936104" cy="205743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8244408" y="5381314"/>
            <a:ext cx="770384" cy="108012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54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8515"/>
            <a:ext cx="9144001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772816"/>
            <a:ext cx="3672408" cy="3096344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00" name="Picture 4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245" y="116632"/>
            <a:ext cx="1675551" cy="20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99" y="239498"/>
            <a:ext cx="1080120" cy="167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15"/>
            <a:ext cx="1611281" cy="174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312" y="28514"/>
            <a:ext cx="1310568" cy="174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:\Documents and Settings\Admin\Рабочий стол\cytu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68" y="1772816"/>
            <a:ext cx="3660177" cy="3096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2775129"/>
            <a:ext cx="3907258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400" b="1" i="1" cap="none" spc="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6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Ныффыссын</a:t>
            </a:r>
            <a:r>
              <a:rPr lang="ru-RU" sz="26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нывӕцӕн</a:t>
            </a:r>
            <a:endParaRPr lang="ru-RU" sz="2600" b="1" i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Балц</a:t>
            </a:r>
            <a:r>
              <a:rPr lang="ru-RU" sz="3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зымӕгон</a:t>
            </a:r>
            <a:r>
              <a:rPr lang="ru-RU" sz="3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хъӕдмӕ</a:t>
            </a:r>
            <a:r>
              <a:rPr lang="ru-RU" sz="3200" b="1" i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i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774" y="1913355"/>
            <a:ext cx="366017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Хӕдзармӕ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куыст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endParaRPr lang="ru-RU" dirty="0" smtClean="0"/>
          </a:p>
        </p:txBody>
      </p:sp>
      <p:pic>
        <p:nvPicPr>
          <p:cNvPr id="4108" name="Picture 12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38" y="3763354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9" name="Picture 13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395" y="1836253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77" y="5085184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1" name="Picture 15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61" y="1749977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909" y="2195555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3" name="Picture 17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9482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719" y="59482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5" name="Picture 19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786" y="2167912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719710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7" name="Picture 21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749" y="4979605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6796" y="3760303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9" name="Picture 23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846" y="3877786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971" y="1839304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1" name="Picture 25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213581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2" name="Picture 26" descr="D:\Documents and Settings\Admin\Рабочий стол\cyt;jr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223106"/>
            <a:ext cx="157162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31632" y="6309320"/>
            <a:ext cx="3312368" cy="594335"/>
          </a:xfrm>
          <a:prstGeom prst="rect">
            <a:avLst/>
          </a:prstGeom>
          <a:solidFill>
            <a:srgbClr val="130B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Стыр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i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бузныг</a:t>
            </a:r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 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0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урок-игра цыкурайы фардыг\1295413504_parovoz2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0" b="97541" l="1375" r="99625">
                        <a14:foregroundMark x1="4625" y1="41803" x2="4625" y2="41803"/>
                        <a14:foregroundMark x1="1375" y1="42213" x2="1375" y2="42213"/>
                        <a14:foregroundMark x1="15500" y1="15574" x2="15500" y2="15574"/>
                        <a14:foregroundMark x1="12125" y1="4918" x2="12125" y2="4918"/>
                        <a14:foregroundMark x1="27625" y1="86066" x2="27625" y2="86066"/>
                        <a14:foregroundMark x1="27625" y1="87295" x2="27625" y2="87295"/>
                        <a14:foregroundMark x1="28000" y1="87705" x2="28000" y2="87705"/>
                        <a14:foregroundMark x1="43625" y1="92213" x2="43625" y2="92213"/>
                        <a14:foregroundMark x1="53750" y1="93852" x2="53750" y2="93852"/>
                        <a14:foregroundMark x1="45125" y1="96721" x2="45125" y2="96721"/>
                        <a14:foregroundMark x1="54750" y1="97541" x2="54750" y2="97541"/>
                        <a14:foregroundMark x1="95875" y1="79098" x2="95875" y2="79098"/>
                        <a14:foregroundMark x1="99625" y1="67213" x2="99625" y2="67213"/>
                        <a14:foregroundMark x1="11125" y1="410" x2="11125" y2="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0" y="990600"/>
            <a:ext cx="8981085" cy="2967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1600" y="152400"/>
            <a:ext cx="7239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Балц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Лексик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йы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б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54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r>
              <a:rPr lang="ru-RU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sz="5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æ</a:t>
            </a:r>
            <a:endParaRPr lang="ru-RU" sz="5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79" b="98148" l="5771" r="99050">
                        <a14:foregroundMark x1="16225" y1="55144" x2="16225" y2="55144"/>
                        <a14:foregroundMark x1="32451" y1="33128" x2="32451" y2="33128"/>
                        <a14:foregroundMark x1="94840" y1="44239" x2="94840" y2="44239"/>
                        <a14:foregroundMark x1="98167" y1="75926" x2="98167" y2="75926"/>
                        <a14:foregroundMark x1="99117" y1="66049" x2="99117" y2="66049"/>
                        <a14:foregroundMark x1="13646" y1="20988" x2="13646" y2="20988"/>
                        <a14:foregroundMark x1="11881" y1="6584" x2="11881" y2="6584"/>
                        <a14:foregroundMark x1="5974" y1="42387" x2="5974" y2="42387"/>
                        <a14:foregroundMark x1="44603" y1="92798" x2="44603" y2="92798"/>
                        <a14:foregroundMark x1="53971" y1="94856" x2="53971" y2="94856"/>
                        <a14:foregroundMark x1="70333" y1="96914" x2="70333" y2="96914"/>
                        <a14:foregroundMark x1="54379" y1="98148" x2="54379" y2="98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65" t="15785" r="-946" b="322"/>
          <a:stretch/>
        </p:blipFill>
        <p:spPr bwMode="auto">
          <a:xfrm>
            <a:off x="1142976" y="4286256"/>
            <a:ext cx="7786742" cy="245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625" b="96875" l="1835" r="88991">
                        <a14:foregroundMark x1="60550" y1="23438" x2="60550" y2="23438"/>
                        <a14:foregroundMark x1="56881" y1="17188" x2="56881" y2="17188"/>
                        <a14:foregroundMark x1="50459" y1="15625" x2="50459" y2="15625"/>
                        <a14:foregroundMark x1="24771" y1="71094" x2="24771" y2="71094"/>
                        <a14:foregroundMark x1="21101" y1="66406" x2="21101" y2="66406"/>
                        <a14:foregroundMark x1="17431" y1="58594" x2="17431" y2="58594"/>
                        <a14:foregroundMark x1="18349" y1="38281" x2="18349" y2="38281"/>
                        <a14:foregroundMark x1="12844" y1="42188" x2="12844" y2="42188"/>
                        <a14:foregroundMark x1="14679" y1="33594" x2="14679" y2="33594"/>
                        <a14:foregroundMark x1="13761" y1="30469" x2="13761" y2="30469"/>
                        <a14:foregroundMark x1="29358" y1="19531" x2="29358" y2="19531"/>
                        <a14:foregroundMark x1="62385" y1="27344" x2="62385" y2="27344"/>
                        <a14:foregroundMark x1="73394" y1="70313" x2="73394" y2="70313"/>
                        <a14:foregroundMark x1="79817" y1="78906" x2="79817" y2="78906"/>
                        <a14:foregroundMark x1="88991" y1="82031" x2="88991" y2="82031"/>
                        <a14:foregroundMark x1="83486" y1="75000" x2="83486" y2="75000"/>
                        <a14:foregroundMark x1="84404" y1="94531" x2="84404" y2="94531"/>
                        <a14:foregroundMark x1="18349" y1="77344" x2="18349" y2="77344"/>
                        <a14:foregroundMark x1="2752" y1="85156" x2="2752" y2="85156"/>
                        <a14:foregroundMark x1="12844" y1="86719" x2="12844" y2="86719"/>
                        <a14:foregroundMark x1="62385" y1="86719" x2="62385" y2="86719"/>
                        <a14:foregroundMark x1="66055" y1="92969" x2="66055" y2="92969"/>
                        <a14:foregroundMark x1="73394" y1="95313" x2="73394" y2="95313"/>
                        <a14:foregroundMark x1="76147" y1="85938" x2="76147" y2="85938"/>
                        <a14:foregroundMark x1="22018" y1="89063" x2="22018" y2="89063"/>
                        <a14:foregroundMark x1="30275" y1="88281" x2="30275" y2="88281"/>
                        <a14:foregroundMark x1="25688" y1="92969" x2="25688" y2="92969"/>
                        <a14:foregroundMark x1="55963" y1="92188" x2="55963" y2="92188"/>
                        <a14:foregroundMark x1="65138" y1="61719" x2="65138" y2="61719"/>
                        <a14:foregroundMark x1="33028" y1="93750" x2="33028" y2="93750"/>
                        <a14:foregroundMark x1="17431" y1="96875" x2="17431" y2="96875"/>
                        <a14:foregroundMark x1="66055" y1="57813" x2="66055" y2="57813"/>
                        <a14:foregroundMark x1="66055" y1="23438" x2="66055" y2="23438"/>
                        <a14:foregroundMark x1="59633" y1="17188" x2="59633" y2="17188"/>
                        <a14:backgroundMark x1="9174" y1="71094" x2="9174" y2="71094"/>
                        <a14:backgroundMark x1="10092" y1="78125" x2="10092" y2="78125"/>
                        <a14:backgroundMark x1="3670" y1="81250" x2="3670" y2="81250"/>
                        <a14:backgroundMark x1="14679" y1="78125" x2="14679" y2="78125"/>
                        <a14:backgroundMark x1="3670" y1="73438" x2="3670" y2="73438"/>
                        <a14:backgroundMark x1="4587" y1="69531" x2="4587" y2="69531"/>
                        <a14:backgroundMark x1="22936" y1="75000" x2="22936" y2="75000"/>
                        <a14:backgroundMark x1="20183" y1="70313" x2="20183" y2="70313"/>
                        <a14:backgroundMark x1="18349" y1="76563" x2="18349" y2="76563"/>
                        <a14:backgroundMark x1="14679" y1="71094" x2="14679" y2="71094"/>
                        <a14:backgroundMark x1="16514" y1="67188" x2="16514" y2="67188"/>
                        <a14:backgroundMark x1="2752" y1="78906" x2="2752" y2="78906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6" t="9672" r="24879" b="6674"/>
          <a:stretch/>
        </p:blipFill>
        <p:spPr bwMode="auto">
          <a:xfrm rot="441854">
            <a:off x="2580254" y="2212748"/>
            <a:ext cx="479261" cy="7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8462" l="4790" r="52695">
                        <a14:foregroundMark x1="14970" y1="83846" x2="14970" y2="83846"/>
                        <a14:foregroundMark x1="27545" y1="80769" x2="27545" y2="80769"/>
                        <a14:foregroundMark x1="31138" y1="81538" x2="31138" y2="81538"/>
                        <a14:foregroundMark x1="38922" y1="83077" x2="38922" y2="83077"/>
                        <a14:foregroundMark x1="47305" y1="83846" x2="47305" y2="83846"/>
                        <a14:foregroundMark x1="46707" y1="79231" x2="46707" y2="79231"/>
                        <a14:foregroundMark x1="47904" y1="72308" x2="47904" y2="72308"/>
                        <a14:foregroundMark x1="17365" y1="81538" x2="17365" y2="81538"/>
                        <a14:foregroundMark x1="15569" y1="87692" x2="15569" y2="87692"/>
                        <a14:foregroundMark x1="13174" y1="80769" x2="13174" y2="80769"/>
                        <a14:foregroundMark x1="13174" y1="63846" x2="13174" y2="63846"/>
                        <a14:foregroundMark x1="19760" y1="19231" x2="19760" y2="19231"/>
                        <a14:foregroundMark x1="30539" y1="20000" x2="30539" y2="20000"/>
                        <a14:foregroundMark x1="26347" y1="17692" x2="26347" y2="17692"/>
                        <a14:foregroundMark x1="31737" y1="13077" x2="31737" y2="13077"/>
                        <a14:foregroundMark x1="39521" y1="13846" x2="39521" y2="13846"/>
                        <a14:foregroundMark x1="44910" y1="21538" x2="44910" y2="21538"/>
                        <a14:foregroundMark x1="47305" y1="35385" x2="47305" y2="35385"/>
                        <a14:foregroundMark x1="46707" y1="31538" x2="46707" y2="31538"/>
                        <a14:foregroundMark x1="20359" y1="30000" x2="20359" y2="30000"/>
                        <a14:foregroundMark x1="19760" y1="49231" x2="19760" y2="49231"/>
                        <a14:foregroundMark x1="16766" y1="94615" x2="16766" y2="94615"/>
                        <a14:foregroundMark x1="40719" y1="98462" x2="40719" y2="98462"/>
                        <a14:foregroundMark x1="51497" y1="86923" x2="51497" y2="86923"/>
                        <a14:foregroundMark x1="50898" y1="81538" x2="50898" y2="81538"/>
                        <a14:foregroundMark x1="52096" y1="81538" x2="52096" y2="81538"/>
                        <a14:foregroundMark x1="52695" y1="77692" x2="52695" y2="77692"/>
                        <a14:foregroundMark x1="9581" y1="89231" x2="9581" y2="89231"/>
                        <a14:foregroundMark x1="10180" y1="85385" x2="10180" y2="85385"/>
                        <a14:foregroundMark x1="9581" y1="81538" x2="9581" y2="81538"/>
                        <a14:foregroundMark x1="8982" y1="76923" x2="8982" y2="76923"/>
                        <a14:foregroundMark x1="7186" y1="73846" x2="7186" y2="73846"/>
                        <a14:foregroundMark x1="8383" y1="66923" x2="8383" y2="66923"/>
                        <a14:foregroundMark x1="25150" y1="44615" x2="25150" y2="44615"/>
                        <a14:foregroundMark x1="21557" y1="43846" x2="21557" y2="43846"/>
                        <a14:foregroundMark x1="16766" y1="40000" x2="16766" y2="40000"/>
                        <a14:foregroundMark x1="16766" y1="39231" x2="16766" y2="39231"/>
                        <a14:foregroundMark x1="15569" y1="46923" x2="15569" y2="46923"/>
                        <a14:foregroundMark x1="14970" y1="29231" x2="14970" y2="29231"/>
                        <a14:foregroundMark x1="23353" y1="16923" x2="23353" y2="16923"/>
                        <a14:foregroundMark x1="23952" y1="10769" x2="23952" y2="10769"/>
                        <a14:foregroundMark x1="47305" y1="43846" x2="47305" y2="438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0165"/>
          <a:stretch/>
        </p:blipFill>
        <p:spPr bwMode="auto">
          <a:xfrm rot="575828" flipH="1">
            <a:off x="3844061" y="2398754"/>
            <a:ext cx="557951" cy="741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5385" l="53293" r="97605">
                        <a14:foregroundMark x1="77844" y1="18462" x2="77844" y2="18462"/>
                        <a14:foregroundMark x1="83832" y1="23846" x2="83832" y2="23846"/>
                        <a14:foregroundMark x1="85629" y1="33077" x2="85629" y2="33077"/>
                        <a14:foregroundMark x1="59281" y1="66923" x2="59281" y2="66923"/>
                        <a14:foregroundMark x1="61078" y1="60769" x2="61078" y2="60769"/>
                        <a14:foregroundMark x1="55090" y1="59231" x2="55090" y2="59231"/>
                        <a14:foregroundMark x1="86826" y1="67692" x2="86826" y2="67692"/>
                        <a14:foregroundMark x1="89222" y1="55385" x2="89222" y2="55385"/>
                        <a14:foregroundMark x1="92216" y1="76154" x2="92216" y2="76154"/>
                        <a14:foregroundMark x1="96407" y1="71538" x2="96407" y2="71538"/>
                        <a14:foregroundMark x1="74251" y1="77692" x2="74251" y2="77692"/>
                        <a14:foregroundMark x1="68862" y1="82308" x2="68862" y2="82308"/>
                        <a14:foregroundMark x1="65269" y1="81538" x2="65269" y2="81538"/>
                        <a14:foregroundMark x1="62275" y1="75385" x2="62275" y2="75385"/>
                        <a14:foregroundMark x1="59880" y1="77692" x2="59880" y2="77692"/>
                        <a14:foregroundMark x1="55689" y1="76923" x2="55689" y2="76923"/>
                        <a14:foregroundMark x1="62275" y1="95385" x2="62275" y2="95385"/>
                        <a14:foregroundMark x1="78443" y1="80769" x2="78443" y2="80769"/>
                        <a14:foregroundMark x1="79641" y1="87692" x2="79641" y2="87692"/>
                        <a14:foregroundMark x1="90419" y1="86154" x2="90419" y2="86154"/>
                        <a14:foregroundMark x1="85629" y1="93077" x2="85629" y2="93077"/>
                        <a14:foregroundMark x1="86826" y1="80000" x2="86826" y2="80000"/>
                        <a14:foregroundMark x1="92814" y1="89231" x2="92814" y2="89231"/>
                        <a14:foregroundMark x1="97605" y1="83846" x2="97605" y2="83846"/>
                        <a14:foregroundMark x1="61078" y1="88462" x2="61078" y2="88462"/>
                        <a14:foregroundMark x1="59281" y1="88462" x2="59281" y2="88462"/>
                        <a14:foregroundMark x1="56886" y1="90769" x2="56886" y2="90769"/>
                        <a14:foregroundMark x1="68263" y1="87692" x2="68263" y2="87692"/>
                        <a14:foregroundMark x1="57485" y1="41538" x2="57485" y2="41538"/>
                        <a14:foregroundMark x1="61677" y1="32308" x2="61677" y2="32308"/>
                        <a14:foregroundMark x1="63473" y1="26154" x2="63473" y2="26154"/>
                        <a14:foregroundMark x1="65868" y1="20000" x2="65868" y2="20000"/>
                        <a14:foregroundMark x1="70659" y1="19231" x2="70659" y2="1923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8"/>
          <a:stretch/>
        </p:blipFill>
        <p:spPr bwMode="auto">
          <a:xfrm rot="20929600" flipH="1">
            <a:off x="7049567" y="2358472"/>
            <a:ext cx="475731" cy="696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1326">
            <a:off x="6130260" y="2452201"/>
            <a:ext cx="456414" cy="69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099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User\Desktop\игра цыкурайы фардыг\для урока картинки\DSC0103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838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User\Desktop\игра цыкурайы фардыг\для урока картинки\22330-otkrytki-snegovik.pn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052736"/>
            <a:ext cx="2735053" cy="298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игра цыкурайы фардыг\для урока картинки\81112071_d8b08c0f0db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37" b="97895" l="6780" r="92938">
                        <a14:foregroundMark x1="37853" y1="6737" x2="37853" y2="6737"/>
                        <a14:foregroundMark x1="57627" y1="21053" x2="57627" y2="21053"/>
                        <a14:foregroundMark x1="93220" y1="37053" x2="93220" y2="37053"/>
                        <a14:foregroundMark x1="7062" y1="50105" x2="7062" y2="50105"/>
                        <a14:foregroundMark x1="7627" y1="46316" x2="7627" y2="46316"/>
                        <a14:foregroundMark x1="67797" y1="92632" x2="67797" y2="92632"/>
                        <a14:foregroundMark x1="69492" y1="65053" x2="69492" y2="65053"/>
                        <a14:foregroundMark x1="56215" y1="54947" x2="56215" y2="54947"/>
                        <a14:foregroundMark x1="32768" y1="97263" x2="32768" y2="97263"/>
                        <a14:foregroundMark x1="67232" y1="97895" x2="67232" y2="97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14999" y="2636913"/>
            <a:ext cx="3034093" cy="3916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игра цыкурайы фардыг\для урока картинки\81188548_large_0_3e327_ba5f303a_X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7870" y="3068960"/>
            <a:ext cx="3142845" cy="341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34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User\Desktop\игра цыкурайы фардыг\для урока картинки\17181216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051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User\Desktop\игра цыкурайы фардыг\луч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6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игра цыкурайы фардыг\для урока картинки\_.jpe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03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игра цыкурайы фардыг\post-127611749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64" b="97418" l="10000" r="90000">
                        <a14:foregroundMark x1="31667" y1="93897" x2="31667" y2="93897"/>
                        <a14:foregroundMark x1="26667" y1="97418" x2="26667" y2="97418"/>
                        <a14:foregroundMark x1="64667" y1="5164" x2="64667" y2="51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88640"/>
            <a:ext cx="4375572" cy="62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игра цыкурайы фардыг\для урока картинки\Tulup-iz-ovchinyi-__bekesha___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11" b="94653" l="7333" r="96167">
                        <a14:foregroundMark x1="42333" y1="8537" x2="42333" y2="8537"/>
                        <a14:foregroundMark x1="18500" y1="47749" x2="18500" y2="47749"/>
                        <a14:foregroundMark x1="86500" y1="60413" x2="86500" y2="60413"/>
                        <a14:foregroundMark x1="96167" y1="67636" x2="96167" y2="67636"/>
                        <a14:foregroundMark x1="58500" y1="92589" x2="58500" y2="92589"/>
                        <a14:foregroundMark x1="42667" y1="93715" x2="42667" y2="93715"/>
                        <a14:foregroundMark x1="55833" y1="94653" x2="55833" y2="94653"/>
                        <a14:foregroundMark x1="52167" y1="7411" x2="52167" y2="7411"/>
                        <a14:foregroundMark x1="7333" y1="55347" x2="7333" y2="553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171400"/>
            <a:ext cx="3821294" cy="6789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771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User\Desktop\игра цыкурайы фардыг\для урока картинки\attachmen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5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inter">
  <a:themeElements>
    <a:clrScheme name="Winter">
      <a:dk1>
        <a:sysClr val="windowText" lastClr="000000"/>
      </a:dk1>
      <a:lt1>
        <a:sysClr val="window" lastClr="FFFFFF"/>
      </a:lt1>
      <a:dk2>
        <a:srgbClr val="1F7BB6"/>
      </a:dk2>
      <a:lt2>
        <a:srgbClr val="C5E1FE"/>
      </a:lt2>
      <a:accent1>
        <a:srgbClr val="B2BDC1"/>
      </a:accent1>
      <a:accent2>
        <a:srgbClr val="767D83"/>
      </a:accent2>
      <a:accent3>
        <a:srgbClr val="3E505C"/>
      </a:accent3>
      <a:accent4>
        <a:srgbClr val="386489"/>
      </a:accent4>
      <a:accent5>
        <a:srgbClr val="4C80AF"/>
      </a:accent5>
      <a:accent6>
        <a:srgbClr val="7DA7D1"/>
      </a:accent6>
      <a:hlink>
        <a:srgbClr val="408080"/>
      </a:hlink>
      <a:folHlink>
        <a:srgbClr val="5EAEAE"/>
      </a:folHlink>
    </a:clrScheme>
    <a:fontScheme name="Wint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Wint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90000"/>
                <a:hueMod val="100000"/>
                <a:satMod val="130000"/>
                <a:lumMod val="90000"/>
              </a:schemeClr>
            </a:gs>
            <a:gs pos="9200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hade val="100000"/>
                <a:hueMod val="96000"/>
                <a:satMod val="140000"/>
                <a:lumMod val="128000"/>
              </a:schemeClr>
            </a:gs>
            <a:gs pos="83000">
              <a:schemeClr val="phClr">
                <a:shade val="85000"/>
                <a:hueMod val="100000"/>
                <a:satMod val="130000"/>
                <a:lumMod val="9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406B6EB-8CCB-429C-9D3B-EA09378A397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Балц Лексикайы бастама</Template>
  <TotalTime>406</TotalTime>
  <Words>39</Words>
  <Application>Microsoft Office PowerPoint</Application>
  <PresentationFormat>Экран (4:3)</PresentationFormat>
  <Paragraphs>13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Spring</vt:lpstr>
      <vt:lpstr>Winter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Табуафси зымӕгон хъӕдмӕ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keywords/>
  <cp:lastModifiedBy>admin</cp:lastModifiedBy>
  <cp:revision>28</cp:revision>
  <dcterms:created xsi:type="dcterms:W3CDTF">2014-01-26T11:37:06Z</dcterms:created>
  <dcterms:modified xsi:type="dcterms:W3CDTF">2014-12-14T16:54:46Z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TC103853789990</vt:lpwstr>
  </property>
</Properties>
</file>