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85" r:id="rId4"/>
    <p:sldId id="284" r:id="rId5"/>
    <p:sldId id="277" r:id="rId6"/>
    <p:sldId id="283" r:id="rId7"/>
    <p:sldId id="263" r:id="rId8"/>
    <p:sldId id="264" r:id="rId9"/>
    <p:sldId id="262" r:id="rId10"/>
    <p:sldId id="28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20" d="100"/>
          <a:sy n="120" d="100"/>
        </p:scale>
        <p:origin x="-13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DDE7E-F80A-48F3-AD7F-D650901F7A4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043BE-5360-4EE0-A905-699028A4BB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043BE-5360-4EE0-A905-699028A4BBB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CB85-0C4E-4A1E-9CEA-837D0E201887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2ABB4-D7CB-4EFB-9AED-1DBA479386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14620"/>
            <a:ext cx="8429684" cy="1941517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Государственная итоговая аттестация </a:t>
            </a:r>
            <a:b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ru-RU" sz="4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учебный год</a:t>
            </a:r>
            <a:endParaRPr lang="ru-RU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ÐÐ°ÑÑÐ¸Ð½ÐºÐ¸ Ð¿Ð¾ Ð·Ð°Ð¿ÑÐ¾ÑÑ ÐµÐ³Ñ Ð»Ð¾Ð³Ð¾ÑÐ¸Ð¿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85728"/>
            <a:ext cx="4341932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0"/>
            <a:ext cx="485042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Дорожная карта по организации и проведению ГИА по образовательной программе</a:t>
            </a:r>
            <a:r>
              <a:rPr kumimoji="0" lang="ru-RU" sz="2800" b="1" i="0" u="none" strike="noStrike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среднего общего образования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800"/>
          <a:ext cx="8429685" cy="228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"/>
                <a:gridCol w="4929222"/>
                <a:gridCol w="3071835"/>
              </a:tblGrid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Мероприятия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Школьные тренировочные тестирования - ЕГЭ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- март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Региональные тренировочные тестирования - ЕГЭ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- март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Досрочный период сдачи ЕГЭ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 марта-6 апреля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Основной период сдачи ЕГЭ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мая – 29 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июня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Итоговое сочинение (изложение),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условие допуска к сдаче ЕГЭ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85984" y="1643050"/>
          <a:ext cx="4768232" cy="40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041"/>
                <a:gridCol w="1882827"/>
                <a:gridCol w="1479364"/>
              </a:tblGrid>
              <a:tr h="12889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классе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«Зачет»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2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промежуточной аттестации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1-е полугодие</a:t>
            </a:r>
            <a:endParaRPr kumimoji="0" lang="ru-RU" sz="2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1643050"/>
          <a:ext cx="6247596" cy="408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041"/>
                <a:gridCol w="1882827"/>
                <a:gridCol w="1479364"/>
                <a:gridCol w="1479364"/>
              </a:tblGrid>
              <a:tr h="128896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Учащихся</a:t>
                      </a:r>
                      <a:r>
                        <a:rPr lang="ru-RU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классе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«5-4»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323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11В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13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all" normalizeH="0" baseline="0" dirty="0" err="1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РАСПИСАНИе</a:t>
            </a:r>
            <a:r>
              <a:rPr kumimoji="0" lang="ru-RU" sz="3200" b="1" i="0" u="none" strike="noStrike" cap="all" normalizeH="0" baseline="0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ЕГЭ – 2020</a:t>
            </a:r>
            <a:endParaRPr kumimoji="0" lang="ru-RU" sz="1000" b="1" i="0" u="none" strike="noStrike" cap="all" normalizeH="0" baseline="0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all" normalizeH="0" baseline="0" dirty="0" smtClean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142984"/>
          <a:ext cx="6858048" cy="5500726"/>
        </p:xfrm>
        <a:graphic>
          <a:graphicData uri="http://schemas.openxmlformats.org/drawingml/2006/table">
            <a:tbl>
              <a:tblPr/>
              <a:tblGrid>
                <a:gridCol w="1706451"/>
                <a:gridCol w="5151597"/>
              </a:tblGrid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мая (</a:t>
                      </a:r>
                      <a:r>
                        <a:rPr lang="ru-RU" sz="1200" b="1" dirty="0" err="1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география,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литература, информатика и ИКТ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2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июня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 Б, П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история, физика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иностранные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языки,</a:t>
                      </a:r>
                      <a:r>
                        <a:rPr lang="ru-RU" sz="1200" b="1" baseline="0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биология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пт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география, </a:t>
                      </a: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литература, информатика и ИКТ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сб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иностранные языки,</a:t>
                      </a:r>
                      <a:r>
                        <a:rPr lang="ru-RU" sz="1200" b="1" i="1" baseline="0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биология</a:t>
                      </a:r>
                      <a:endParaRPr lang="ru-RU" sz="1200" i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обществознание, химия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(ср)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история, физика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(</a:t>
                      </a:r>
                      <a:r>
                        <a:rPr lang="ru-RU" sz="1200" b="1" dirty="0" err="1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</a:t>
                      </a: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2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</a:t>
                      </a:r>
                      <a:r>
                        <a:rPr lang="ru-RU" sz="1200" b="1" dirty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июня (</a:t>
                      </a:r>
                      <a:r>
                        <a:rPr lang="ru-RU" sz="1200" b="1" dirty="0" err="1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пн</a:t>
                      </a:r>
                      <a:r>
                        <a:rPr lang="ru-RU" sz="1200" b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1F26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Резерв: по всем учебным предметам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9323" marR="79323" marT="66798" marB="66798">
                    <a:lnL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ABA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58485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Продолжительность ЕГЭ-2020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1071546"/>
          <a:ext cx="6929486" cy="4873252"/>
        </p:xfrm>
        <a:graphic>
          <a:graphicData uri="http://schemas.openxmlformats.org/drawingml/2006/table">
            <a:tbl>
              <a:tblPr/>
              <a:tblGrid>
                <a:gridCol w="3857652"/>
                <a:gridCol w="3071834"/>
              </a:tblGrid>
              <a:tr h="56217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 часа 30 минут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(210 минут)</a:t>
                      </a: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405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Математика 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(профильный уровень)</a:t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Информатика и ИКТ</a:t>
                      </a:r>
                      <a:b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 часа 55 минут 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(235 минут)</a:t>
                      </a: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63428"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Математика 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(базовый уровень)</a:t>
                      </a:r>
                      <a:b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Иностранный язык 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(письменная часть)</a:t>
                      </a:r>
                      <a:b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(180 минут)</a:t>
                      </a: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85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Китайский язык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 (устная часть)</a:t>
                      </a: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12 минут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7486"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cs typeface="Times New Roman" pitchFamily="18" charset="0"/>
                        </a:rPr>
                        <a:t>Другие иностранные языки</a:t>
                      </a: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(устная часть)</a:t>
                      </a: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itchFamily="18" charset="0"/>
                          <a:cs typeface="Times New Roman" pitchFamily="18" charset="0"/>
                        </a:rPr>
                        <a:t>15 минут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0458" marR="30458" marT="30458" marB="30458" anchor="ctr">
                    <a:lnL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26626" name="Picture 2" descr="https://moeobrazovanie.ru/data/ckfinder/images/vremya_6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7"/>
              </a:clrFrom>
              <a:clrTo>
                <a:srgbClr val="FFFE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42852"/>
            <a:ext cx="928694" cy="928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87868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Минимальные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баллы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ЕГЭ 2020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поступления в вузы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Русский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язык - 36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Математика (профильная) – 27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Информатика и ИКТ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- 40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Биология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- 36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История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- 32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Химия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- 36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Иностранные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языки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22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Физика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- 36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Обществознание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- 42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Литература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- 32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География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ÐÐ°ÑÑÐ¸Ð½ÐºÐ¸ Ð¿Ð¾ Ð·Ð°Ð¿ÑÐ¾ÑÑ ÐµÐ³Ñ Ð»Ð¾Ð³Ð¾ÑÐ¸Ð¿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325174"/>
            <a:ext cx="2428488" cy="1318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643050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Русский язык – 24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Математика – 27 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Математика база – 3 (оценка)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28"/>
            <a:ext cx="8195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Минимальные баллы ЕГЭ 2020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928670"/>
            <a:ext cx="57826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Для получения аттестата: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ÐÐ°ÑÑÐ¸Ð½ÐºÐ¸ Ð¿Ð¾ Ð·Ð°Ð¿ÑÐ¾ÑÑ ÐµÐ³Ñ Ð»Ð¾Ð³Ð¾ÑÐ¸Ð¿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5325174"/>
            <a:ext cx="2428488" cy="1318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1142984"/>
          <a:ext cx="8072494" cy="52864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036247"/>
                <a:gridCol w="4036247"/>
              </a:tblGrid>
              <a:tr h="643275"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Предметы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951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обязательные: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по выбору:</a:t>
                      </a: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</a:tr>
              <a:tr h="4174186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</a:p>
                    <a:p>
                      <a:pPr algn="ctr" fontAlgn="base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базовый или профильный</a:t>
                      </a:r>
                      <a:r>
                        <a:rPr lang="ru-RU" sz="2000" b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уровни)</a:t>
                      </a:r>
                    </a:p>
                    <a:p>
                      <a:pPr algn="ctr" fontAlgn="base"/>
                      <a:endParaRPr lang="ru-RU" sz="20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/>
                      <a:endParaRPr lang="ru-RU" sz="20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/>
                      <a:endParaRPr lang="ru-RU" sz="2000" b="1" baseline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ase"/>
                      <a:endParaRPr lang="ru-RU" sz="2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химия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ИКТ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иностранный язык</a:t>
                      </a:r>
                      <a:b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400" b="1" dirty="0">
                        <a:solidFill>
                          <a:srgbClr val="6666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35" marR="25435" marT="25435" marB="25435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428604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Дисциплины для аттестации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375</Words>
  <Application>Microsoft Office PowerPoint</Application>
  <PresentationFormat>Экран (4:3)</PresentationFormat>
  <Paragraphs>126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Государственная итоговая аттестация  2019-2020 учебный год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IKT</dc:creator>
  <cp:lastModifiedBy>IRC</cp:lastModifiedBy>
  <cp:revision>65</cp:revision>
  <dcterms:created xsi:type="dcterms:W3CDTF">2016-11-11T08:06:38Z</dcterms:created>
  <dcterms:modified xsi:type="dcterms:W3CDTF">2020-01-20T09:51:13Z</dcterms:modified>
</cp:coreProperties>
</file>