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7" r:id="rId5"/>
    <p:sldId id="257" r:id="rId6"/>
    <p:sldId id="260" r:id="rId7"/>
    <p:sldId id="258" r:id="rId8"/>
    <p:sldId id="278" r:id="rId9"/>
    <p:sldId id="280" r:id="rId10"/>
    <p:sldId id="279" r:id="rId11"/>
    <p:sldId id="259" r:id="rId12"/>
    <p:sldId id="263" r:id="rId13"/>
    <p:sldId id="276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8"/>
            <a:ext cx="84582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    </a:t>
            </a:r>
            <a:r>
              <a:rPr lang="ru-RU" sz="4900" dirty="0" smtClean="0"/>
              <a:t>ЧЕРЕДУЮЩИЕСЯ</a:t>
            </a:r>
            <a:r>
              <a:rPr lang="ru-RU" sz="4400" dirty="0" smtClean="0"/>
              <a:t>  </a:t>
            </a:r>
            <a:r>
              <a:rPr lang="ru-RU" sz="5400" dirty="0" smtClean="0"/>
              <a:t>Гласные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5400" dirty="0" smtClean="0"/>
              <a:t>            </a:t>
            </a:r>
            <a:r>
              <a:rPr lang="ru-RU" sz="5400" dirty="0" smtClean="0"/>
              <a:t>в </a:t>
            </a:r>
            <a:r>
              <a:rPr lang="ru-RU" sz="5400" dirty="0" smtClean="0"/>
              <a:t>корне слова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dirty="0" smtClean="0"/>
              <a:t>Урок русского языка</a:t>
            </a:r>
          </a:p>
          <a:p>
            <a:pPr algn="r"/>
            <a:r>
              <a:rPr lang="ru-RU" dirty="0" smtClean="0"/>
              <a:t>10 класс</a:t>
            </a:r>
          </a:p>
          <a:p>
            <a:pPr algn="r"/>
            <a:r>
              <a:rPr lang="ru-RU" dirty="0" smtClean="0"/>
              <a:t>Учитель </a:t>
            </a:r>
            <a:r>
              <a:rPr lang="ru-RU" dirty="0" err="1" smtClean="0"/>
              <a:t>Гиоева</a:t>
            </a:r>
            <a:r>
              <a:rPr lang="ru-RU" dirty="0" smtClean="0"/>
              <a:t> Эльвира Харитоновна</a:t>
            </a:r>
            <a:endParaRPr lang="ru-RU" dirty="0"/>
          </a:p>
        </p:txBody>
      </p:sp>
      <p:pic>
        <p:nvPicPr>
          <p:cNvPr id="2050" name="Picture 2" descr="C:\Users\User\Desktop\419dccd74b2941ccdd3d5037e05bac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2915816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Чередующиеся гласные 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Написание гласной зависит от лексического значения слова:</a:t>
            </a:r>
          </a:p>
          <a:p>
            <a:pPr>
              <a:buNone/>
            </a:pPr>
            <a:r>
              <a:rPr lang="ru-RU" sz="3600" dirty="0" smtClean="0"/>
              <a:t>   мак-/мок-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err="1" smtClean="0"/>
              <a:t>равн</a:t>
            </a:r>
            <a:r>
              <a:rPr lang="ru-RU" sz="3600" dirty="0" smtClean="0"/>
              <a:t>-/</a:t>
            </a:r>
            <a:r>
              <a:rPr lang="ru-RU" sz="3600" dirty="0" err="1" smtClean="0"/>
              <a:t>ровн</a:t>
            </a:r>
            <a:r>
              <a:rPr lang="ru-RU" sz="3600" dirty="0" smtClean="0"/>
              <a:t>-</a:t>
            </a:r>
          </a:p>
          <a:p>
            <a:pPr>
              <a:buNone/>
            </a:pPr>
            <a:r>
              <a:rPr lang="ru-RU" sz="3600" dirty="0" smtClean="0"/>
              <a:t>Макать –промокнуть</a:t>
            </a:r>
          </a:p>
          <a:p>
            <a:pPr>
              <a:buNone/>
            </a:pPr>
            <a:r>
              <a:rPr lang="ru-RU" sz="3600" dirty="0" smtClean="0"/>
              <a:t>Уравнение- подровнять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7971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Найдите лишнее</a:t>
            </a:r>
            <a:r>
              <a:rPr lang="ru-RU" sz="4000" b="1" i="1" dirty="0" smtClean="0"/>
              <a:t> </a:t>
            </a:r>
            <a:r>
              <a:rPr lang="ru-RU" sz="4000" dirty="0" smtClean="0"/>
              <a:t>и аргументируйте свой ответ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80928"/>
            <a:ext cx="8686800" cy="329919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800" i="1" dirty="0" smtClean="0"/>
              <a:t>гористый, горе,  горный, горевать, нагорье, загорать, горемыка, горец, горесть, предгорье.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Задание. Запишите  слова в три столбика. По какому принципу вы распределите их?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51571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Д…</a:t>
            </a:r>
            <a:r>
              <a:rPr lang="ru-RU" dirty="0" err="1" smtClean="0"/>
              <a:t>фицитный</a:t>
            </a:r>
            <a:r>
              <a:rPr lang="ru-RU" dirty="0" smtClean="0"/>
              <a:t> товар, международный </a:t>
            </a:r>
            <a:r>
              <a:rPr lang="ru-RU" dirty="0" err="1" smtClean="0"/>
              <a:t>фест</a:t>
            </a:r>
            <a:r>
              <a:rPr lang="ru-RU" dirty="0" smtClean="0"/>
              <a:t>…</a:t>
            </a:r>
            <a:r>
              <a:rPr lang="ru-RU" dirty="0" err="1" smtClean="0"/>
              <a:t>валь</a:t>
            </a:r>
            <a:r>
              <a:rPr lang="ru-RU" dirty="0" smtClean="0"/>
              <a:t>,   </a:t>
            </a:r>
            <a:r>
              <a:rPr lang="ru-RU" dirty="0" err="1" smtClean="0"/>
              <a:t>вым</a:t>
            </a:r>
            <a:r>
              <a:rPr lang="ru-RU" dirty="0" smtClean="0"/>
              <a:t>..</a:t>
            </a:r>
            <a:r>
              <a:rPr lang="ru-RU" dirty="0" err="1" smtClean="0"/>
              <a:t>кнуть</a:t>
            </a:r>
            <a:r>
              <a:rPr lang="ru-RU" dirty="0" smtClean="0"/>
              <a:t> под д..ждем, мой к…</a:t>
            </a:r>
            <a:r>
              <a:rPr lang="ru-RU" dirty="0" err="1" smtClean="0"/>
              <a:t>мпьютер</a:t>
            </a:r>
            <a:r>
              <a:rPr lang="ru-RU" dirty="0" smtClean="0"/>
              <a:t>, сильно </a:t>
            </a:r>
            <a:r>
              <a:rPr lang="ru-RU" dirty="0" err="1" smtClean="0"/>
              <a:t>встр</a:t>
            </a:r>
            <a:r>
              <a:rPr lang="ru-RU" dirty="0" smtClean="0"/>
              <a:t>..</a:t>
            </a:r>
            <a:r>
              <a:rPr lang="ru-RU" dirty="0" err="1" smtClean="0"/>
              <a:t>хнуть</a:t>
            </a:r>
            <a:r>
              <a:rPr lang="ru-RU" dirty="0" smtClean="0"/>
              <a:t>, решить </a:t>
            </a:r>
            <a:r>
              <a:rPr lang="ru-RU" dirty="0" err="1" smtClean="0"/>
              <a:t>ур</a:t>
            </a:r>
            <a:r>
              <a:rPr lang="ru-RU" dirty="0" smtClean="0"/>
              <a:t>..</a:t>
            </a:r>
            <a:r>
              <a:rPr lang="ru-RU" dirty="0" err="1" smtClean="0"/>
              <a:t>вне­ние</a:t>
            </a:r>
            <a:r>
              <a:rPr lang="ru-RU" dirty="0" smtClean="0"/>
              <a:t>, второй в…</a:t>
            </a:r>
            <a:r>
              <a:rPr lang="ru-RU" dirty="0" err="1" smtClean="0"/>
              <a:t>риант</a:t>
            </a:r>
            <a:r>
              <a:rPr lang="ru-RU" dirty="0" smtClean="0"/>
              <a:t>, медицинская пр…</a:t>
            </a:r>
            <a:r>
              <a:rPr lang="ru-RU" dirty="0" err="1" smtClean="0"/>
              <a:t>цедура</a:t>
            </a:r>
            <a:r>
              <a:rPr lang="ru-RU" dirty="0" smtClean="0"/>
              <a:t>, </a:t>
            </a:r>
            <a:r>
              <a:rPr lang="ru-RU" dirty="0" err="1" smtClean="0"/>
              <a:t>ок</a:t>
            </a:r>
            <a:r>
              <a:rPr lang="ru-RU" dirty="0" smtClean="0"/>
              <a:t>..</a:t>
            </a:r>
            <a:r>
              <a:rPr lang="ru-RU" dirty="0" err="1" smtClean="0"/>
              <a:t>заться</a:t>
            </a:r>
            <a:r>
              <a:rPr lang="ru-RU" dirty="0" smtClean="0"/>
              <a:t> рядом, особая </a:t>
            </a:r>
            <a:r>
              <a:rPr lang="ru-RU" dirty="0" err="1" smtClean="0"/>
              <a:t>прив</a:t>
            </a:r>
            <a:r>
              <a:rPr lang="ru-RU" dirty="0" smtClean="0"/>
              <a:t>…</a:t>
            </a:r>
            <a:r>
              <a:rPr lang="ru-RU" dirty="0" err="1" smtClean="0"/>
              <a:t>легия</a:t>
            </a:r>
            <a:r>
              <a:rPr lang="ru-RU" dirty="0" smtClean="0"/>
              <a:t>, </a:t>
            </a:r>
            <a:r>
              <a:rPr lang="ru-RU" dirty="0" err="1" smtClean="0"/>
              <a:t>отл</a:t>
            </a:r>
            <a:r>
              <a:rPr lang="ru-RU" dirty="0" smtClean="0"/>
              <a:t>..жить все д..</a:t>
            </a:r>
            <a:r>
              <a:rPr lang="ru-RU" dirty="0" err="1" smtClean="0"/>
              <a:t>ла</a:t>
            </a:r>
            <a:r>
              <a:rPr lang="ru-RU" dirty="0" smtClean="0"/>
              <a:t>, Базаров н…</a:t>
            </a:r>
            <a:r>
              <a:rPr lang="ru-RU" dirty="0" err="1" smtClean="0"/>
              <a:t>гилист</a:t>
            </a:r>
            <a:r>
              <a:rPr lang="ru-RU" dirty="0" smtClean="0"/>
              <a:t>, </a:t>
            </a:r>
            <a:r>
              <a:rPr lang="ru-RU" dirty="0" err="1" smtClean="0"/>
              <a:t>соб</a:t>
            </a:r>
            <a:r>
              <a:rPr lang="ru-RU" dirty="0" smtClean="0"/>
              <a:t>..</a:t>
            </a:r>
            <a:r>
              <a:rPr lang="ru-RU" dirty="0" err="1" smtClean="0"/>
              <a:t>рательный</a:t>
            </a:r>
            <a:r>
              <a:rPr lang="ru-RU" dirty="0" smtClean="0"/>
              <a:t> образ, легко </a:t>
            </a:r>
            <a:r>
              <a:rPr lang="ru-RU" dirty="0" err="1" smtClean="0"/>
              <a:t>уг</a:t>
            </a:r>
            <a:r>
              <a:rPr lang="ru-RU" dirty="0" smtClean="0"/>
              <a:t>..варить, широкая р..</a:t>
            </a:r>
            <a:r>
              <a:rPr lang="ru-RU" dirty="0" err="1" smtClean="0"/>
              <a:t>внина</a:t>
            </a:r>
            <a:r>
              <a:rPr lang="ru-RU" dirty="0" smtClean="0"/>
              <a:t>, </a:t>
            </a:r>
            <a:r>
              <a:rPr lang="ru-RU" dirty="0" err="1" smtClean="0"/>
              <a:t>пром</a:t>
            </a:r>
            <a:r>
              <a:rPr lang="ru-RU" dirty="0" smtClean="0"/>
              <a:t>..</a:t>
            </a:r>
            <a:r>
              <a:rPr lang="ru-RU" dirty="0" err="1" smtClean="0"/>
              <a:t>кательная</a:t>
            </a:r>
            <a:r>
              <a:rPr lang="ru-RU" dirty="0" smtClean="0"/>
              <a:t> бумага, тр..</a:t>
            </a:r>
            <a:r>
              <a:rPr lang="ru-RU" dirty="0" err="1" smtClean="0"/>
              <a:t>диции</a:t>
            </a:r>
            <a:r>
              <a:rPr lang="ru-RU" dirty="0" smtClean="0"/>
              <a:t>, знаменитый п..</a:t>
            </a:r>
            <a:r>
              <a:rPr lang="ru-RU" dirty="0" err="1" smtClean="0"/>
              <a:t>вец</a:t>
            </a:r>
            <a:r>
              <a:rPr lang="ru-RU" dirty="0" smtClean="0"/>
              <a:t>, сл..</a:t>
            </a:r>
            <a:r>
              <a:rPr lang="ru-RU" dirty="0" err="1" smtClean="0"/>
              <a:t>гка</a:t>
            </a:r>
            <a:r>
              <a:rPr lang="ru-RU" dirty="0" smtClean="0"/>
              <a:t>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загл</a:t>
            </a:r>
            <a:r>
              <a:rPr lang="ru-RU" dirty="0" smtClean="0"/>
              <a:t>..</a:t>
            </a:r>
            <a:r>
              <a:rPr lang="ru-RU" dirty="0" err="1" smtClean="0"/>
              <a:t>нуть</a:t>
            </a:r>
            <a:r>
              <a:rPr lang="ru-RU" dirty="0" smtClean="0"/>
              <a:t> к друзьям, ст..</a:t>
            </a:r>
            <a:r>
              <a:rPr lang="ru-RU" dirty="0" err="1" smtClean="0"/>
              <a:t>новить­ся</a:t>
            </a:r>
            <a:r>
              <a:rPr lang="ru-RU" dirty="0" smtClean="0"/>
              <a:t> </a:t>
            </a:r>
            <a:r>
              <a:rPr lang="ru-RU" dirty="0" err="1" smtClean="0"/>
              <a:t>взрослым,б</a:t>
            </a:r>
            <a:r>
              <a:rPr lang="ru-RU" dirty="0" smtClean="0"/>
              <a:t>…</a:t>
            </a:r>
            <a:r>
              <a:rPr lang="ru-RU" dirty="0" err="1" smtClean="0"/>
              <a:t>ллетристика</a:t>
            </a:r>
            <a:r>
              <a:rPr lang="ru-RU" dirty="0" smtClean="0"/>
              <a:t>, начинающие пл..</a:t>
            </a:r>
            <a:r>
              <a:rPr lang="ru-RU" dirty="0" err="1" smtClean="0"/>
              <a:t>вцы</a:t>
            </a:r>
            <a:r>
              <a:rPr lang="ru-RU" dirty="0" smtClean="0"/>
              <a:t>, серьезные оп..</a:t>
            </a:r>
            <a:r>
              <a:rPr lang="ru-RU" dirty="0" err="1" smtClean="0"/>
              <a:t>сения</a:t>
            </a:r>
            <a:r>
              <a:rPr lang="ru-RU" dirty="0" smtClean="0"/>
              <a:t>, </a:t>
            </a:r>
            <a:r>
              <a:rPr lang="ru-RU" dirty="0" err="1" smtClean="0"/>
              <a:t>выр</a:t>
            </a:r>
            <a:r>
              <a:rPr lang="ru-RU" dirty="0" smtClean="0"/>
              <a:t>..</a:t>
            </a:r>
            <a:r>
              <a:rPr lang="ru-RU" dirty="0" err="1" smtClean="0"/>
              <a:t>сли</a:t>
            </a:r>
            <a:r>
              <a:rPr lang="ru-RU" dirty="0" smtClean="0"/>
              <a:t> в саду, </a:t>
            </a:r>
            <a:r>
              <a:rPr lang="ru-RU" dirty="0" err="1" smtClean="0"/>
              <a:t>распл</a:t>
            </a:r>
            <a:r>
              <a:rPr lang="ru-RU" dirty="0" smtClean="0"/>
              <a:t>..вить металл, л..</a:t>
            </a:r>
            <a:r>
              <a:rPr lang="ru-RU" dirty="0" err="1" smtClean="0"/>
              <a:t>коничный</a:t>
            </a:r>
            <a:r>
              <a:rPr lang="ru-RU" dirty="0" smtClean="0"/>
              <a:t> 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тестовых заданий.</a:t>
            </a:r>
            <a:endParaRPr lang="ru-RU" dirty="0"/>
          </a:p>
        </p:txBody>
      </p:sp>
      <p:pic>
        <p:nvPicPr>
          <p:cNvPr id="3074" name="Picture 2" descr="C:\Users\User\Desktop\img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45638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8. Определите слово, в котором пропущена безударная проверяемая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36912"/>
            <a:ext cx="8686800" cy="3443213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эксп</a:t>
            </a:r>
            <a:r>
              <a:rPr lang="ru-RU" dirty="0" smtClean="0"/>
              <a:t>…</a:t>
            </a:r>
            <a:r>
              <a:rPr lang="ru-RU" dirty="0" err="1" smtClean="0"/>
              <a:t>нат</a:t>
            </a:r>
            <a:endParaRPr lang="ru-RU" dirty="0" smtClean="0"/>
          </a:p>
          <a:p>
            <a:r>
              <a:rPr lang="ru-RU" dirty="0" err="1" smtClean="0"/>
              <a:t>выб</a:t>
            </a:r>
            <a:r>
              <a:rPr lang="ru-RU" dirty="0" smtClean="0"/>
              <a:t>…рать</a:t>
            </a:r>
          </a:p>
          <a:p>
            <a:r>
              <a:rPr lang="ru-RU" dirty="0" smtClean="0"/>
              <a:t>с…</a:t>
            </a:r>
            <a:r>
              <a:rPr lang="ru-RU" dirty="0" err="1" smtClean="0"/>
              <a:t>рдитый</a:t>
            </a:r>
            <a:endParaRPr lang="ru-RU" dirty="0" smtClean="0"/>
          </a:p>
          <a:p>
            <a:r>
              <a:rPr lang="ru-RU" dirty="0" err="1" smtClean="0"/>
              <a:t>прик</a:t>
            </a:r>
            <a:r>
              <a:rPr lang="ru-RU" dirty="0" smtClean="0"/>
              <a:t>…</a:t>
            </a:r>
            <a:r>
              <a:rPr lang="ru-RU" dirty="0" err="1" smtClean="0"/>
              <a:t>саться</a:t>
            </a:r>
            <a:endParaRPr lang="ru-RU" dirty="0" smtClean="0"/>
          </a:p>
          <a:p>
            <a:r>
              <a:rPr lang="ru-RU" dirty="0" err="1" smtClean="0"/>
              <a:t>заг</a:t>
            </a:r>
            <a:r>
              <a:rPr lang="ru-RU" dirty="0" smtClean="0"/>
              <a:t>…</a:t>
            </a:r>
            <a:r>
              <a:rPr lang="ru-RU" dirty="0" err="1" smtClean="0"/>
              <a:t>релый</a:t>
            </a:r>
            <a:endParaRPr lang="ru-RU" dirty="0" smtClean="0"/>
          </a:p>
          <a:p>
            <a:r>
              <a:rPr lang="ru-RU" dirty="0" err="1" smtClean="0"/>
              <a:t>Ответ:_________________________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8.Определите слово, в котором пропущена безударная  непроверяемая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08920"/>
            <a:ext cx="8686800" cy="3371205"/>
          </a:xfrm>
        </p:spPr>
        <p:txBody>
          <a:bodyPr>
            <a:normAutofit/>
          </a:bodyPr>
          <a:lstStyle/>
          <a:p>
            <a:r>
              <a:rPr lang="ru-RU" dirty="0" err="1" smtClean="0"/>
              <a:t>информ</a:t>
            </a:r>
            <a:r>
              <a:rPr lang="ru-RU" dirty="0" smtClean="0"/>
              <a:t>…</a:t>
            </a:r>
            <a:r>
              <a:rPr lang="ru-RU" dirty="0" err="1" smtClean="0"/>
              <a:t>тивный</a:t>
            </a:r>
            <a:endParaRPr lang="ru-RU" dirty="0" smtClean="0"/>
          </a:p>
          <a:p>
            <a:r>
              <a:rPr lang="ru-RU" dirty="0" smtClean="0"/>
              <a:t>утр…</a:t>
            </a:r>
            <a:r>
              <a:rPr lang="ru-RU" dirty="0" err="1" smtClean="0"/>
              <a:t>мбовать</a:t>
            </a:r>
            <a:endParaRPr lang="ru-RU" dirty="0" smtClean="0"/>
          </a:p>
          <a:p>
            <a:r>
              <a:rPr lang="ru-RU" dirty="0" err="1" smtClean="0"/>
              <a:t>посв</a:t>
            </a:r>
            <a:r>
              <a:rPr lang="ru-RU" dirty="0" smtClean="0"/>
              <a:t>…</a:t>
            </a:r>
            <a:r>
              <a:rPr lang="ru-RU" dirty="0" err="1" smtClean="0"/>
              <a:t>щение</a:t>
            </a:r>
            <a:endParaRPr lang="ru-RU" dirty="0" smtClean="0"/>
          </a:p>
          <a:p>
            <a:r>
              <a:rPr lang="ru-RU" dirty="0" err="1" smtClean="0"/>
              <a:t>разр</a:t>
            </a:r>
            <a:r>
              <a:rPr lang="ru-RU" dirty="0" smtClean="0"/>
              <a:t>…</a:t>
            </a:r>
            <a:r>
              <a:rPr lang="ru-RU" dirty="0" err="1" smtClean="0"/>
              <a:t>женный</a:t>
            </a:r>
            <a:r>
              <a:rPr lang="ru-RU" dirty="0" smtClean="0"/>
              <a:t> (воздух)</a:t>
            </a:r>
          </a:p>
          <a:p>
            <a:r>
              <a:rPr lang="ru-RU" dirty="0" err="1" smtClean="0"/>
              <a:t>осн</a:t>
            </a:r>
            <a:r>
              <a:rPr lang="ru-RU" dirty="0" smtClean="0"/>
              <a:t>…</a:t>
            </a:r>
            <a:r>
              <a:rPr lang="ru-RU" dirty="0" err="1" smtClean="0"/>
              <a:t>щение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2492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8.Определите слово, в котором пропущена безударная проверяемая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08920"/>
            <a:ext cx="8686800" cy="3816424"/>
          </a:xfrm>
        </p:spPr>
        <p:txBody>
          <a:bodyPr>
            <a:normAutofit/>
          </a:bodyPr>
          <a:lstStyle/>
          <a:p>
            <a:r>
              <a:rPr lang="ru-RU" dirty="0" smtClean="0"/>
              <a:t>зам…</a:t>
            </a:r>
            <a:r>
              <a:rPr lang="ru-RU" dirty="0" err="1" smtClean="0"/>
              <a:t>реть</a:t>
            </a:r>
            <a:r>
              <a:rPr lang="ru-RU" dirty="0" smtClean="0"/>
              <a:t>  (от восторга)</a:t>
            </a:r>
          </a:p>
          <a:p>
            <a:r>
              <a:rPr lang="ru-RU" dirty="0" smtClean="0"/>
              <a:t>те…тральный</a:t>
            </a:r>
          </a:p>
          <a:p>
            <a:r>
              <a:rPr lang="ru-RU" dirty="0" smtClean="0"/>
              <a:t>к…</a:t>
            </a:r>
            <a:r>
              <a:rPr lang="ru-RU" dirty="0" err="1" smtClean="0"/>
              <a:t>сающийся</a:t>
            </a:r>
            <a:endParaRPr lang="ru-RU" dirty="0" smtClean="0"/>
          </a:p>
          <a:p>
            <a:r>
              <a:rPr lang="ru-RU" dirty="0" smtClean="0"/>
              <a:t>сем…нар</a:t>
            </a:r>
          </a:p>
          <a:p>
            <a:r>
              <a:rPr lang="ru-RU" dirty="0" smtClean="0"/>
              <a:t>прил…</a:t>
            </a:r>
            <a:r>
              <a:rPr lang="ru-RU" dirty="0" err="1" smtClean="0"/>
              <a:t>гаться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467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8.Определите слово, в котором пропущена безударная чередующаяся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284984"/>
            <a:ext cx="8686800" cy="279514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ут</a:t>
            </a:r>
            <a:r>
              <a:rPr lang="ru-RU" dirty="0" smtClean="0"/>
              <a:t>…</a:t>
            </a:r>
            <a:r>
              <a:rPr lang="ru-RU" dirty="0" err="1" smtClean="0"/>
              <a:t>пический</a:t>
            </a:r>
            <a:endParaRPr lang="ru-RU" dirty="0" smtClean="0"/>
          </a:p>
          <a:p>
            <a:r>
              <a:rPr lang="ru-RU" dirty="0" err="1" smtClean="0"/>
              <a:t>ав</a:t>
            </a:r>
            <a:r>
              <a:rPr lang="ru-RU" dirty="0" smtClean="0"/>
              <a:t>…</a:t>
            </a:r>
            <a:r>
              <a:rPr lang="ru-RU" dirty="0" err="1" smtClean="0"/>
              <a:t>нтюра</a:t>
            </a:r>
            <a:endParaRPr lang="ru-RU" dirty="0" smtClean="0"/>
          </a:p>
          <a:p>
            <a:r>
              <a:rPr lang="ru-RU" dirty="0" err="1" smtClean="0"/>
              <a:t>посв</a:t>
            </a:r>
            <a:r>
              <a:rPr lang="ru-RU" dirty="0" smtClean="0"/>
              <a:t>…</a:t>
            </a:r>
            <a:r>
              <a:rPr lang="ru-RU" dirty="0" err="1" smtClean="0"/>
              <a:t>щение</a:t>
            </a:r>
            <a:endParaRPr lang="ru-RU" dirty="0" smtClean="0"/>
          </a:p>
          <a:p>
            <a:r>
              <a:rPr lang="ru-RU" dirty="0" smtClean="0"/>
              <a:t>г…</a:t>
            </a:r>
            <a:r>
              <a:rPr lang="ru-RU" dirty="0" err="1" smtClean="0"/>
              <a:t>ревать</a:t>
            </a:r>
            <a:endParaRPr lang="ru-RU" dirty="0" smtClean="0"/>
          </a:p>
          <a:p>
            <a:r>
              <a:rPr lang="ru-RU" dirty="0" err="1" smtClean="0"/>
              <a:t>заг</a:t>
            </a:r>
            <a:r>
              <a:rPr lang="ru-RU" dirty="0" smtClean="0"/>
              <a:t>…рать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11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Определите слово, в котором пропущена безударная проверяемая гласная корня. Выпишите это слово, вставив пропущенную букву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2936"/>
            <a:ext cx="8686800" cy="322718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.</a:t>
            </a:r>
          </a:p>
          <a:p>
            <a:r>
              <a:rPr lang="ru-RU" dirty="0" err="1" smtClean="0"/>
              <a:t>зар</a:t>
            </a:r>
            <a:r>
              <a:rPr lang="ru-RU" dirty="0" smtClean="0"/>
              <a:t>…</a:t>
            </a:r>
            <a:r>
              <a:rPr lang="ru-RU" dirty="0" err="1" smtClean="0"/>
              <a:t>сли</a:t>
            </a:r>
            <a:endParaRPr lang="ru-RU" dirty="0" smtClean="0"/>
          </a:p>
          <a:p>
            <a:r>
              <a:rPr lang="ru-RU" dirty="0" smtClean="0"/>
              <a:t>прил…жить</a:t>
            </a:r>
          </a:p>
          <a:p>
            <a:r>
              <a:rPr lang="ru-RU" dirty="0" smtClean="0"/>
              <a:t>к…</a:t>
            </a:r>
            <a:r>
              <a:rPr lang="ru-RU" dirty="0" err="1" smtClean="0"/>
              <a:t>мбинация</a:t>
            </a:r>
            <a:endParaRPr lang="ru-RU" dirty="0" smtClean="0"/>
          </a:p>
          <a:p>
            <a:r>
              <a:rPr lang="ru-RU" dirty="0" err="1" smtClean="0"/>
              <a:t>зак</a:t>
            </a:r>
            <a:r>
              <a:rPr lang="ru-RU" dirty="0" smtClean="0"/>
              <a:t>…</a:t>
            </a:r>
            <a:r>
              <a:rPr lang="ru-RU" dirty="0" err="1" smtClean="0"/>
              <a:t>ренелый</a:t>
            </a:r>
            <a:endParaRPr lang="ru-RU" dirty="0" smtClean="0"/>
          </a:p>
          <a:p>
            <a:r>
              <a:rPr lang="ru-RU" dirty="0" err="1" smtClean="0"/>
              <a:t>подг</a:t>
            </a:r>
            <a:r>
              <a:rPr lang="ru-RU" dirty="0" smtClean="0"/>
              <a:t>…</a:t>
            </a:r>
            <a:r>
              <a:rPr lang="ru-RU" dirty="0" err="1" smtClean="0"/>
              <a:t>ревший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539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Определите слово, в котором пропущена безударная непроверяемая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96952"/>
            <a:ext cx="8686800" cy="3456384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Ак</a:t>
            </a:r>
            <a:r>
              <a:rPr lang="ru-RU" dirty="0" smtClean="0"/>
              <a:t>…</a:t>
            </a:r>
            <a:r>
              <a:rPr lang="ru-RU" dirty="0" err="1" smtClean="0"/>
              <a:t>демия</a:t>
            </a:r>
            <a:endParaRPr lang="ru-RU" dirty="0" smtClean="0"/>
          </a:p>
          <a:p>
            <a:r>
              <a:rPr lang="ru-RU" dirty="0" err="1" smtClean="0"/>
              <a:t>Обог</a:t>
            </a:r>
            <a:r>
              <a:rPr lang="ru-RU" dirty="0" smtClean="0"/>
              <a:t>…</a:t>
            </a:r>
            <a:r>
              <a:rPr lang="ru-RU" dirty="0" err="1" smtClean="0"/>
              <a:t>щение</a:t>
            </a:r>
            <a:endParaRPr lang="ru-RU" dirty="0" smtClean="0"/>
          </a:p>
          <a:p>
            <a:r>
              <a:rPr lang="ru-RU" dirty="0" smtClean="0"/>
              <a:t>Упр…</a:t>
            </a:r>
            <a:r>
              <a:rPr lang="ru-RU" dirty="0" err="1" smtClean="0"/>
              <a:t>стить</a:t>
            </a:r>
            <a:endParaRPr lang="ru-RU" dirty="0" smtClean="0"/>
          </a:p>
          <a:p>
            <a:r>
              <a:rPr lang="ru-RU" dirty="0" smtClean="0"/>
              <a:t>В…</a:t>
            </a:r>
            <a:r>
              <a:rPr lang="ru-RU" dirty="0" err="1" smtClean="0"/>
              <a:t>щество</a:t>
            </a:r>
            <a:endParaRPr lang="ru-RU" dirty="0" smtClean="0"/>
          </a:p>
          <a:p>
            <a:r>
              <a:rPr lang="ru-RU" dirty="0" err="1" smtClean="0"/>
              <a:t>Воскл</a:t>
            </a:r>
            <a:r>
              <a:rPr lang="ru-RU" dirty="0" smtClean="0"/>
              <a:t>…</a:t>
            </a:r>
            <a:r>
              <a:rPr lang="ru-RU" dirty="0" err="1" smtClean="0"/>
              <a:t>цание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Орфоэпическая разминка.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Поставьте ударение</a:t>
            </a:r>
            <a:r>
              <a:rPr lang="ru-RU" dirty="0" smtClean="0"/>
              <a:t>: </a:t>
            </a:r>
            <a:r>
              <a:rPr lang="ru-RU" sz="3600" dirty="0" smtClean="0"/>
              <a:t>августовский, аристократия, банты, баловать, балованный, водопровод, газопровод, включим, вручит, исчерпать, красивее, согнутый, обеспечение, договор, каталог, </a:t>
            </a:r>
            <a:r>
              <a:rPr lang="ru-RU" sz="3600" dirty="0" err="1" smtClean="0"/>
              <a:t>диолог</a:t>
            </a:r>
            <a:r>
              <a:rPr lang="ru-RU" sz="3600" dirty="0" smtClean="0"/>
              <a:t>,  закупорить, звонить, облегчить, столяр, украинский, щавель, экскурс, черпать.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2636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Определите слово, в котором пропущена безударная чередующаяся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524056" cy="3960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400" dirty="0" smtClean="0"/>
              <a:t>к…рифей</a:t>
            </a:r>
          </a:p>
          <a:p>
            <a:pPr>
              <a:buNone/>
            </a:pPr>
            <a:r>
              <a:rPr lang="ru-RU" sz="4400" dirty="0" smtClean="0"/>
              <a:t> одр…</a:t>
            </a:r>
            <a:r>
              <a:rPr lang="ru-RU" sz="4400" dirty="0" err="1" smtClean="0"/>
              <a:t>хлеть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dirty="0" err="1" smtClean="0"/>
              <a:t>предг</a:t>
            </a:r>
            <a:r>
              <a:rPr lang="ru-RU" sz="4400" dirty="0" smtClean="0"/>
              <a:t>…</a:t>
            </a:r>
            <a:r>
              <a:rPr lang="ru-RU" sz="4400" dirty="0" err="1" smtClean="0"/>
              <a:t>рье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в…</a:t>
            </a:r>
            <a:r>
              <a:rPr lang="ru-RU" sz="4400" dirty="0" err="1" smtClean="0"/>
              <a:t>шневый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dirty="0" err="1" smtClean="0"/>
              <a:t>бл</a:t>
            </a:r>
            <a:r>
              <a:rPr lang="ru-RU" sz="4400" dirty="0" smtClean="0"/>
              <a:t>..</a:t>
            </a:r>
            <a:r>
              <a:rPr lang="ru-RU" sz="4400" dirty="0" err="1" smtClean="0"/>
              <a:t>стеть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11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Определите слово, в котором пропущена безударная непроверяемая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68960"/>
            <a:ext cx="8686800" cy="3011165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землетр</a:t>
            </a:r>
            <a:r>
              <a:rPr lang="ru-RU" dirty="0" smtClean="0"/>
              <a:t>..</a:t>
            </a:r>
            <a:r>
              <a:rPr lang="ru-RU" dirty="0" err="1" smtClean="0"/>
              <a:t>сение</a:t>
            </a:r>
            <a:endParaRPr lang="ru-RU" dirty="0" smtClean="0"/>
          </a:p>
          <a:p>
            <a:r>
              <a:rPr lang="ru-RU" dirty="0" smtClean="0"/>
              <a:t> при..</a:t>
            </a:r>
            <a:r>
              <a:rPr lang="ru-RU" dirty="0" err="1" smtClean="0"/>
              <a:t>ритет</a:t>
            </a:r>
            <a:endParaRPr lang="ru-RU" dirty="0" smtClean="0"/>
          </a:p>
          <a:p>
            <a:r>
              <a:rPr lang="ru-RU" dirty="0" smtClean="0"/>
              <a:t>оз..</a:t>
            </a:r>
            <a:r>
              <a:rPr lang="ru-RU" dirty="0" err="1" smtClean="0"/>
              <a:t>ряться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расст</a:t>
            </a:r>
            <a:r>
              <a:rPr lang="ru-RU" dirty="0" smtClean="0"/>
              <a:t>..лается </a:t>
            </a:r>
          </a:p>
          <a:p>
            <a:r>
              <a:rPr lang="ru-RU" dirty="0" err="1" smtClean="0"/>
              <a:t>выск</a:t>
            </a:r>
            <a:r>
              <a:rPr lang="ru-RU" dirty="0" smtClean="0"/>
              <a:t>..</a:t>
            </a:r>
            <a:r>
              <a:rPr lang="ru-RU" dirty="0" err="1" smtClean="0"/>
              <a:t>чка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11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Определите слово, в котором пропущена безударная непроверяемая гласная корня. Выпишите это слово, вставив пропущенную букву.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96952"/>
            <a:ext cx="868680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см..</a:t>
            </a:r>
            <a:r>
              <a:rPr lang="ru-RU" dirty="0" err="1" smtClean="0"/>
              <a:t>гчить</a:t>
            </a:r>
            <a:endParaRPr lang="ru-RU" dirty="0" smtClean="0"/>
          </a:p>
          <a:p>
            <a:r>
              <a:rPr lang="ru-RU" dirty="0" smtClean="0"/>
              <a:t> гл…тать</a:t>
            </a:r>
          </a:p>
          <a:p>
            <a:r>
              <a:rPr lang="ru-RU" dirty="0" smtClean="0"/>
              <a:t>ст..</a:t>
            </a:r>
            <a:r>
              <a:rPr lang="ru-RU" dirty="0" err="1" smtClean="0"/>
              <a:t>рожить</a:t>
            </a:r>
            <a:endParaRPr lang="ru-RU" dirty="0" smtClean="0"/>
          </a:p>
          <a:p>
            <a:r>
              <a:rPr lang="ru-RU" dirty="0" smtClean="0"/>
              <a:t> к..</a:t>
            </a:r>
            <a:r>
              <a:rPr lang="ru-RU" dirty="0" err="1" smtClean="0"/>
              <a:t>нфорка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обж</a:t>
            </a:r>
            <a:r>
              <a:rPr lang="ru-RU" dirty="0" smtClean="0"/>
              <a:t>..</a:t>
            </a:r>
            <a:r>
              <a:rPr lang="ru-RU" dirty="0" err="1" smtClean="0"/>
              <a:t>гающий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8. Определите слово, в котором пропущена безударная проверяемая гласная корня. Выпишите это слово, вставив пропущенную букву.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водор</a:t>
            </a:r>
            <a:r>
              <a:rPr lang="ru-RU" dirty="0" smtClean="0"/>
              <a:t>…</a:t>
            </a:r>
            <a:r>
              <a:rPr lang="ru-RU" dirty="0" err="1" smtClean="0"/>
              <a:t>сли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конс</a:t>
            </a:r>
            <a:r>
              <a:rPr lang="ru-RU" dirty="0" smtClean="0"/>
              <a:t>…</a:t>
            </a:r>
            <a:r>
              <a:rPr lang="ru-RU" dirty="0" err="1" smtClean="0"/>
              <a:t>рвировать</a:t>
            </a:r>
            <a:endParaRPr lang="ru-RU" dirty="0" smtClean="0"/>
          </a:p>
          <a:p>
            <a:r>
              <a:rPr lang="ru-RU" dirty="0" smtClean="0"/>
              <a:t> в…</a:t>
            </a:r>
            <a:r>
              <a:rPr lang="ru-RU" dirty="0" err="1" smtClean="0"/>
              <a:t>теран</a:t>
            </a:r>
            <a:endParaRPr lang="ru-RU" dirty="0" smtClean="0"/>
          </a:p>
          <a:p>
            <a:r>
              <a:rPr lang="ru-RU" dirty="0" smtClean="0"/>
              <a:t> гор..</a:t>
            </a:r>
            <a:r>
              <a:rPr lang="ru-RU" dirty="0" err="1" smtClean="0"/>
              <a:t>зонтальный</a:t>
            </a:r>
            <a:endParaRPr lang="ru-RU" dirty="0" smtClean="0"/>
          </a:p>
          <a:p>
            <a:r>
              <a:rPr lang="ru-RU" dirty="0" smtClean="0"/>
              <a:t> пол..</a:t>
            </a:r>
            <a:r>
              <a:rPr lang="ru-RU" dirty="0" err="1" smtClean="0"/>
              <a:t>гаться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ИТОГ Урока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  Вы сегодня молодцы 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0_ac502_f2b73daf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144000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9168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СПАСИБО  ЗА ВНИМАНИЕ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/>
            </a:r>
            <a:b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484784"/>
            <a:ext cx="4320480" cy="53732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4283968" cy="52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Проверь себя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Августовский, </a:t>
            </a:r>
            <a:r>
              <a:rPr lang="ru-RU" sz="3600" dirty="0" err="1" smtClean="0"/>
              <a:t>аристокрАтия,бАнты</a:t>
            </a:r>
            <a:r>
              <a:rPr lang="ru-RU" sz="3600" dirty="0" smtClean="0"/>
              <a:t>, </a:t>
            </a:r>
            <a:r>
              <a:rPr lang="ru-RU" sz="3600" dirty="0" err="1" smtClean="0"/>
              <a:t>баловАть</a:t>
            </a:r>
            <a:r>
              <a:rPr lang="ru-RU" sz="3600" dirty="0" smtClean="0"/>
              <a:t>, </a:t>
            </a:r>
            <a:r>
              <a:rPr lang="ru-RU" sz="3600" dirty="0" err="1" smtClean="0"/>
              <a:t>балОванный</a:t>
            </a:r>
            <a:r>
              <a:rPr lang="ru-RU" sz="3600" dirty="0" smtClean="0"/>
              <a:t>, </a:t>
            </a:r>
            <a:r>
              <a:rPr lang="ru-RU" sz="3600" dirty="0" err="1" smtClean="0"/>
              <a:t>водопровОд</a:t>
            </a:r>
            <a:r>
              <a:rPr lang="ru-RU" sz="3600" dirty="0" smtClean="0"/>
              <a:t>, </a:t>
            </a:r>
            <a:r>
              <a:rPr lang="ru-RU" sz="3600" dirty="0" err="1" smtClean="0"/>
              <a:t>газопровОд</a:t>
            </a:r>
            <a:r>
              <a:rPr lang="ru-RU" sz="3600" dirty="0" smtClean="0"/>
              <a:t>, </a:t>
            </a:r>
            <a:r>
              <a:rPr lang="ru-RU" sz="3600" dirty="0" err="1" smtClean="0"/>
              <a:t>включИм</a:t>
            </a:r>
            <a:r>
              <a:rPr lang="ru-RU" sz="3600" dirty="0" smtClean="0"/>
              <a:t>, </a:t>
            </a:r>
            <a:r>
              <a:rPr lang="ru-RU" sz="3600" dirty="0" err="1" smtClean="0"/>
              <a:t>вручИт,исчЕрпать</a:t>
            </a:r>
            <a:r>
              <a:rPr lang="ru-RU" sz="3600" dirty="0" smtClean="0"/>
              <a:t>, </a:t>
            </a:r>
            <a:r>
              <a:rPr lang="ru-RU" sz="3600" dirty="0" err="1" smtClean="0"/>
              <a:t>красИвее</a:t>
            </a:r>
            <a:r>
              <a:rPr lang="ru-RU" sz="3600" dirty="0" smtClean="0"/>
              <a:t>, </a:t>
            </a:r>
            <a:r>
              <a:rPr lang="ru-RU" sz="3600" dirty="0" err="1" smtClean="0"/>
              <a:t>сОгнутый</a:t>
            </a:r>
            <a:r>
              <a:rPr lang="ru-RU" sz="3600" dirty="0" smtClean="0"/>
              <a:t>, </a:t>
            </a:r>
            <a:r>
              <a:rPr lang="ru-RU" sz="3600" dirty="0" err="1" smtClean="0"/>
              <a:t>обеспЕчение</a:t>
            </a:r>
            <a:r>
              <a:rPr lang="ru-RU" sz="3600" dirty="0" smtClean="0"/>
              <a:t>, </a:t>
            </a:r>
            <a:r>
              <a:rPr lang="ru-RU" sz="3600" dirty="0" err="1" smtClean="0"/>
              <a:t>договОр</a:t>
            </a:r>
            <a:r>
              <a:rPr lang="ru-RU" sz="3600" dirty="0" smtClean="0"/>
              <a:t>, </a:t>
            </a:r>
            <a:r>
              <a:rPr lang="ru-RU" sz="3600" dirty="0" err="1" smtClean="0"/>
              <a:t>каталОг</a:t>
            </a:r>
            <a:r>
              <a:rPr lang="ru-RU" sz="3600" dirty="0" smtClean="0"/>
              <a:t>, </a:t>
            </a:r>
            <a:r>
              <a:rPr lang="ru-RU" sz="3600" dirty="0" err="1" smtClean="0"/>
              <a:t>диолОг</a:t>
            </a:r>
            <a:r>
              <a:rPr lang="ru-RU" sz="3600" dirty="0" smtClean="0"/>
              <a:t>, </a:t>
            </a:r>
            <a:r>
              <a:rPr lang="ru-RU" sz="3600" dirty="0" err="1" smtClean="0"/>
              <a:t>закУпорить,звонИть</a:t>
            </a:r>
            <a:r>
              <a:rPr lang="ru-RU" sz="3600" dirty="0" smtClean="0"/>
              <a:t>, </a:t>
            </a:r>
            <a:r>
              <a:rPr lang="ru-RU" sz="3600" dirty="0" err="1" smtClean="0"/>
              <a:t>облегчИть</a:t>
            </a:r>
            <a:r>
              <a:rPr lang="ru-RU" sz="3600" dirty="0" smtClean="0"/>
              <a:t>, </a:t>
            </a:r>
            <a:r>
              <a:rPr lang="ru-RU" sz="3600" dirty="0" err="1" smtClean="0"/>
              <a:t>столЯр</a:t>
            </a:r>
            <a:r>
              <a:rPr lang="ru-RU" sz="3600" dirty="0" smtClean="0"/>
              <a:t>, </a:t>
            </a:r>
            <a:r>
              <a:rPr lang="ru-RU" sz="3600" dirty="0" err="1" smtClean="0"/>
              <a:t>украИнский,щавЕль,Экскурс,чЕрпать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4400" dirty="0" smtClean="0"/>
              <a:t>Гласные 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/>
              <a:t>ПРОВЕРЯЕМЫЕ</a:t>
            </a:r>
          </a:p>
          <a:p>
            <a:endParaRPr lang="ru-RU" sz="4000" dirty="0" smtClean="0"/>
          </a:p>
          <a:p>
            <a:r>
              <a:rPr lang="ru-RU" sz="4000" dirty="0" smtClean="0"/>
              <a:t>НЕПРОВЕРЯЕМЫЕ</a:t>
            </a:r>
          </a:p>
          <a:p>
            <a:endParaRPr lang="ru-RU" sz="4000" dirty="0" smtClean="0"/>
          </a:p>
          <a:p>
            <a:r>
              <a:rPr lang="ru-RU" sz="4000" dirty="0" smtClean="0"/>
              <a:t>ЧЕРЕДУЮЩИЕСЯ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2232248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Проверяемые </a:t>
            </a:r>
            <a:br>
              <a:rPr lang="ru-RU" sz="4000" dirty="0" smtClean="0"/>
            </a:br>
            <a:r>
              <a:rPr lang="ru-RU" sz="4000" dirty="0" smtClean="0"/>
              <a:t>                          гласные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                                      </a:t>
            </a:r>
            <a:r>
              <a:rPr lang="ru-RU" sz="4000" dirty="0" smtClean="0"/>
              <a:t>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4176464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Задание. Подберите проверочные слова :</a:t>
            </a:r>
          </a:p>
          <a:p>
            <a:r>
              <a:rPr lang="ru-RU" dirty="0" err="1" smtClean="0"/>
              <a:t>Оч</a:t>
            </a:r>
            <a:r>
              <a:rPr lang="ru-RU" dirty="0" smtClean="0"/>
              <a:t>…</a:t>
            </a:r>
            <a:r>
              <a:rPr lang="ru-RU" dirty="0" err="1" smtClean="0"/>
              <a:t>ровательный</a:t>
            </a:r>
            <a:endParaRPr lang="ru-RU" dirty="0" smtClean="0"/>
          </a:p>
          <a:p>
            <a:r>
              <a:rPr lang="ru-RU" dirty="0" smtClean="0"/>
              <a:t>Уд..</a:t>
            </a:r>
            <a:r>
              <a:rPr lang="ru-RU" dirty="0" err="1" smtClean="0"/>
              <a:t>вительный</a:t>
            </a:r>
            <a:endParaRPr lang="ru-RU" dirty="0" smtClean="0"/>
          </a:p>
          <a:p>
            <a:r>
              <a:rPr lang="ru-RU" dirty="0" err="1" smtClean="0"/>
              <a:t>Ук</a:t>
            </a:r>
            <a:r>
              <a:rPr lang="ru-RU" dirty="0" smtClean="0"/>
              <a:t>…</a:t>
            </a:r>
            <a:r>
              <a:rPr lang="ru-RU" dirty="0" err="1" smtClean="0"/>
              <a:t>рачивать</a:t>
            </a:r>
            <a:endParaRPr lang="ru-RU" dirty="0" smtClean="0"/>
          </a:p>
          <a:p>
            <a:r>
              <a:rPr lang="ru-RU" dirty="0" smtClean="0"/>
              <a:t>Оп…здание</a:t>
            </a:r>
          </a:p>
          <a:p>
            <a:r>
              <a:rPr lang="ru-RU" dirty="0" err="1" smtClean="0"/>
              <a:t>Препод</a:t>
            </a:r>
            <a:r>
              <a:rPr lang="ru-RU" dirty="0" smtClean="0"/>
              <a:t>…</a:t>
            </a:r>
            <a:r>
              <a:rPr lang="ru-RU" dirty="0" err="1" smtClean="0"/>
              <a:t>ватель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Непроверяемые гласные 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dirty="0" smtClean="0"/>
          </a:p>
          <a:p>
            <a:r>
              <a:rPr lang="ru-RU" sz="4400" dirty="0" smtClean="0"/>
              <a:t>абонемент, адекватный, винегрет, абитуриент, беллетристика, рецидив, репутация, коллизия, элегия.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Чередующиеся гласные 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Написание гласной зависит от ударения:</a:t>
            </a:r>
          </a:p>
          <a:p>
            <a:r>
              <a:rPr lang="ru-RU" dirty="0" err="1" smtClean="0"/>
              <a:t>Гар</a:t>
            </a:r>
            <a:r>
              <a:rPr lang="ru-RU" dirty="0" smtClean="0"/>
              <a:t>-/гор-</a:t>
            </a:r>
          </a:p>
          <a:p>
            <a:r>
              <a:rPr lang="ru-RU" dirty="0" err="1" smtClean="0"/>
              <a:t>Твар</a:t>
            </a:r>
            <a:r>
              <a:rPr lang="ru-RU" dirty="0" smtClean="0"/>
              <a:t>-/</a:t>
            </a:r>
            <a:r>
              <a:rPr lang="ru-RU" dirty="0" err="1" smtClean="0"/>
              <a:t>твор</a:t>
            </a:r>
            <a:r>
              <a:rPr lang="ru-RU" dirty="0" smtClean="0"/>
              <a:t>-</a:t>
            </a:r>
          </a:p>
          <a:p>
            <a:r>
              <a:rPr lang="ru-RU" dirty="0" smtClean="0"/>
              <a:t>Клан-/клон</a:t>
            </a:r>
          </a:p>
          <a:p>
            <a:r>
              <a:rPr lang="ru-RU" dirty="0" err="1" smtClean="0"/>
              <a:t>Зар</a:t>
            </a:r>
            <a:r>
              <a:rPr lang="ru-RU" dirty="0" smtClean="0"/>
              <a:t>-/</a:t>
            </a:r>
            <a:r>
              <a:rPr lang="ru-RU" dirty="0" err="1" smtClean="0"/>
              <a:t>зор</a:t>
            </a:r>
            <a:r>
              <a:rPr lang="ru-RU" dirty="0" smtClean="0"/>
              <a:t>-</a:t>
            </a:r>
          </a:p>
          <a:p>
            <a:r>
              <a:rPr lang="ru-RU" dirty="0" smtClean="0"/>
              <a:t>Гореть- загар, тварь- творчество, </a:t>
            </a:r>
          </a:p>
          <a:p>
            <a:r>
              <a:rPr lang="ru-RU" dirty="0" smtClean="0"/>
              <a:t>Поклон -кланяемся- поклонимся, заря- зори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Чередующиеся гласные 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Написание гласной зависит от последующего суффикса:</a:t>
            </a:r>
          </a:p>
          <a:p>
            <a:r>
              <a:rPr lang="ru-RU" dirty="0" smtClean="0"/>
              <a:t>Лаг-/лож-</a:t>
            </a:r>
          </a:p>
          <a:p>
            <a:r>
              <a:rPr lang="ru-RU" dirty="0" err="1" smtClean="0"/>
              <a:t>Кас</a:t>
            </a:r>
            <a:r>
              <a:rPr lang="ru-RU" dirty="0" smtClean="0"/>
              <a:t>-/кос-</a:t>
            </a:r>
          </a:p>
          <a:p>
            <a:r>
              <a:rPr lang="ru-RU" dirty="0" smtClean="0"/>
              <a:t>Им-</a:t>
            </a:r>
          </a:p>
          <a:p>
            <a:r>
              <a:rPr lang="ru-RU" dirty="0" smtClean="0"/>
              <a:t>Ин-</a:t>
            </a:r>
          </a:p>
          <a:p>
            <a:r>
              <a:rPr lang="ru-RU" dirty="0" smtClean="0"/>
              <a:t>Полагать- расположиться, касаться- прикоснуться, занимать, принимать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Чередующиеся гласные в корне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Написание гласной зависит от согласных, стоящих на конце корня:</a:t>
            </a:r>
          </a:p>
          <a:p>
            <a:r>
              <a:rPr lang="ru-RU" dirty="0" err="1" smtClean="0"/>
              <a:t>Раст</a:t>
            </a:r>
            <a:r>
              <a:rPr lang="ru-RU" dirty="0" smtClean="0"/>
              <a:t>-/</a:t>
            </a:r>
            <a:r>
              <a:rPr lang="ru-RU" dirty="0" err="1" smtClean="0"/>
              <a:t>ращ</a:t>
            </a:r>
            <a:r>
              <a:rPr lang="ru-RU" dirty="0" smtClean="0"/>
              <a:t>-/рос</a:t>
            </a:r>
          </a:p>
          <a:p>
            <a:r>
              <a:rPr lang="ru-RU" dirty="0" err="1" smtClean="0"/>
              <a:t>Скак</a:t>
            </a:r>
            <a:r>
              <a:rPr lang="ru-RU" dirty="0" smtClean="0"/>
              <a:t>-/</a:t>
            </a:r>
            <a:r>
              <a:rPr lang="ru-RU" dirty="0" err="1" smtClean="0"/>
              <a:t>скоч</a:t>
            </a:r>
            <a:r>
              <a:rPr lang="ru-RU" dirty="0" smtClean="0"/>
              <a:t>-</a:t>
            </a:r>
          </a:p>
          <a:p>
            <a:endParaRPr lang="ru-RU" dirty="0" smtClean="0"/>
          </a:p>
          <a:p>
            <a:r>
              <a:rPr lang="ru-RU" dirty="0" smtClean="0"/>
              <a:t>Растение- выращивать- вырос, </a:t>
            </a:r>
          </a:p>
          <a:p>
            <a:r>
              <a:rPr lang="ru-RU" dirty="0" err="1" smtClean="0"/>
              <a:t>скакать-выскочить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684</Words>
  <Application>Microsoft Office PowerPoint</Application>
  <PresentationFormat>Экран (4:3)</PresentationFormat>
  <Paragraphs>125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      ЧЕРЕДУЮЩИЕСЯ  Гласные               в корне слова</vt:lpstr>
      <vt:lpstr>Орфоэпическая разминка.</vt:lpstr>
      <vt:lpstr>Проверь себя</vt:lpstr>
      <vt:lpstr>        Гласные в корне слова</vt:lpstr>
      <vt:lpstr>Проверяемые                            гласные                                           в корне слова</vt:lpstr>
      <vt:lpstr>Непроверяемые гласные в корне слова</vt:lpstr>
      <vt:lpstr>Чередующиеся гласные в корне слова</vt:lpstr>
      <vt:lpstr>Чередующиеся гласные в корне слова</vt:lpstr>
      <vt:lpstr> Чередующиеся гласные в корне слова</vt:lpstr>
      <vt:lpstr>Чередующиеся гласные в корне слова</vt:lpstr>
      <vt:lpstr>Найдите лишнее и аргументируйте свой ответ</vt:lpstr>
      <vt:lpstr> Задание. Запишите  слова в три столбика. По какому принципу вы распределите их? </vt:lpstr>
      <vt:lpstr>Выполнение тестовых заданий.</vt:lpstr>
      <vt:lpstr> 8. Определите слово, в котором пропущена безударная проверяемая гласная корня. Выпишите это слово, вставив пропущенную букву. </vt:lpstr>
      <vt:lpstr> 8.Определите слово, в котором пропущена безударная  непроверяемая гласная корня. Выпишите это слово, вставив пропущенную букву. </vt:lpstr>
      <vt:lpstr>  8.Определите слово, в котором пропущена безударная проверяемая гласная корня. Выпишите это слово, вставив пропущенную букву. </vt:lpstr>
      <vt:lpstr>8.Определите слово, в котором пропущена безударная чередующаяся гласная корня. Выпишите это слово, вставив пропущенную букву. </vt:lpstr>
      <vt:lpstr>8. Определите слово, в котором пропущена безударная проверяемая гласная корня. Выпишите это слово, вставив пропущенную букву</vt:lpstr>
      <vt:lpstr>8. Определите слово, в котором пропущена безударная непроверяемая гласная корня. Выпишите это слово, вставив пропущенную букву. </vt:lpstr>
      <vt:lpstr>8. Определите слово, в котором пропущена безударная чередующаяся гласная корня. Выпишите это слово, вставив пропущенную букву. </vt:lpstr>
      <vt:lpstr>8. Определите слово, в котором пропущена безударная непроверяемая гласная корня. Выпишите это слово, вставив пропущенную букву. </vt:lpstr>
      <vt:lpstr>8. Определите слово, в котором пропущена безударная непроверяемая гласная корня. Выпишите это слово, вставив пропущенную букву. </vt:lpstr>
      <vt:lpstr>Слайд 23</vt:lpstr>
      <vt:lpstr>ИТОГ Урока</vt:lpstr>
      <vt:lpstr>СПАСИБО 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Гласные в корне слова</dc:title>
  <dc:creator>Эльвира Гиоева</dc:creator>
  <cp:lastModifiedBy>14кабинет</cp:lastModifiedBy>
  <cp:revision>18</cp:revision>
  <dcterms:created xsi:type="dcterms:W3CDTF">2017-08-12T18:21:20Z</dcterms:created>
  <dcterms:modified xsi:type="dcterms:W3CDTF">2018-03-05T11:35:58Z</dcterms:modified>
</cp:coreProperties>
</file>