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6" y="7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в будущее!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9 декабря в нашей школе прошла большая премьера первого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сериала «Билет в будущее». 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«Билет в будущее» – это всероссийский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для школьники 6–11-х классов, родителей учащихся, педагогов, специалистов и работодателей.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 поприветствовал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ЦОПП </a:t>
            </a:r>
          </a:p>
          <a:p>
            <a:pPr algn="just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Батраз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Кучиев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«Когда человек себя нашел –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счастье, и об этом счастье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«Билет в будущее», в том числе сериал. Как услышать себя, найти свой путь и стать счастливым – это то, чем мы все вместе занимаемся».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Отсмотрев премьерные серии и узнав истории героев, а всего это 24 уникальные истории профессионалов из 13 регионов России, работающих в разных сферах, подростки рассказали, кем хотят стать. Среди учеников 8 и 9 классов оказались будущие пилот самолетов, 3Д-дизайнер, учитель родного языка, военный медик, стоматолог.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Свою историю выбора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профессии поведала и директор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Татьяна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Цуциева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Татьяна Николаевна мечтала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журналистом, но решила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 переводчиком. Затем оказавшись на практике, поняла, что будет учителем. Опытный наставник посоветовала детям выбирать профессию по собственному желанию и обязательно любить свое дело.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2086" y="1714480"/>
            <a:ext cx="21659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4  декабрь 2022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1008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успехи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Осень в этом году выдалась урожайной. И не только на фрукты и ягоды. Плодотворной оказалась и  творческая деятельность наших учащихся. 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октябре-ноябре на разных уровнях проходил ряд творческих конкурсов, в которых учащиеся школы приняли участие и добились высоких результатов.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Среди наших достижений - призовые места в музыкальных состязаниях и конкурсе работ по изобразительному искусству "Дельфийские игры", "Молодость Осетии",  "Аланские звезды", "Золотая Ника", "Чегемский родник".</a:t>
            </a:r>
          </a:p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Поздравляем ребят и желаем дальнейших успехов!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4" y="3286116"/>
            <a:ext cx="1411932" cy="10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8" y="5786447"/>
            <a:ext cx="1236659" cy="10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8" y="7500958"/>
            <a:ext cx="2390776" cy="13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6" y="6488924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 t="16498"/>
          <a:stretch>
            <a:fillRect/>
          </a:stretch>
        </p:blipFill>
        <p:spPr bwMode="auto">
          <a:xfrm>
            <a:off x="3571876" y="4786314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60" y="4786314"/>
            <a:ext cx="1783880" cy="159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дружбы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14 декабря на базе нашей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состоялось важное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мероприятие - ежегодный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фестиваль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художественного творчества детей-инвалидов «Шаг навстречу».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фестивале приняли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свыше 200 детей в возрасте от 2 до 18 лет из образовательных организаций, в основном реализующих инклюзивные практики. </a:t>
            </a:r>
          </a:p>
          <a:p>
            <a:pPr algn="just"/>
            <a:endParaRPr lang="ru-RU" sz="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фестиваля поздравила министр образования и науки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Элла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Алибекова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показали свои таланты в вокале, хореографии, игре на музыкальных инструментах, театральном искусстве и литературном чтении.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Фестиваля участники  награждены грамотами Министерства образования и науки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подарками.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Но самое главное, что наши ребята нашли новых друзей в лице участников фестиваля. </a:t>
            </a: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2086" y="1714480"/>
            <a:ext cx="21659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4  декабрь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429000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Добровольцы – детям!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декабря на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набережной р.Терек в рамках  Акции "Добровольцы - детям" состоялось предновогоднее  мероприятие для особенных детей.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Волонтеры нашей школы в составе "Союза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и подростковых организаций», Регионального отделения «Российского движения школьников»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совместно с РОО "Время перемен"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волонтëрами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Северо-Осетинского Педагогического Колледжа провели спортивно-развлекательные игры и станцевали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флешмобы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РДШ для детей с синдромом Дауна.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Гостями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стали Дедушка Мороз и Снегурочка. Дети получили подарки, подготовленные Северо-Осетинским Республиканским  Отделением Общероссийской Общественной  Организации "Всероссийское Добровольное Пожарное Общество". Погода выдалась солнечной, атмосфера - доброй, и всем ребятам было очень тепло и весело!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4" y="2285984"/>
            <a:ext cx="1445216" cy="123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16" y="5572132"/>
            <a:ext cx="1223152" cy="16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52" y="5715008"/>
            <a:ext cx="1976451" cy="148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90" y="7286644"/>
            <a:ext cx="1785950" cy="156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8" y="7358082"/>
            <a:ext cx="1266670" cy="14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76" y="3857620"/>
            <a:ext cx="3000396" cy="135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6572264"/>
            <a:ext cx="3105733" cy="20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572</Words>
  <Application>Microsoft Office PowerPoint</Application>
  <PresentationFormat>Экран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КЕГЭ</cp:lastModifiedBy>
  <cp:revision>62</cp:revision>
  <dcterms:created xsi:type="dcterms:W3CDTF">2018-01-16T07:46:44Z</dcterms:created>
  <dcterms:modified xsi:type="dcterms:W3CDTF">2023-01-17T10:09:49Z</dcterms:modified>
</cp:coreProperties>
</file>