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4" r:id="rId3"/>
    <p:sldId id="287" r:id="rId4"/>
    <p:sldId id="288" r:id="rId5"/>
    <p:sldId id="278" r:id="rId6"/>
    <p:sldId id="279" r:id="rId7"/>
    <p:sldId id="280" r:id="rId8"/>
    <p:sldId id="281" r:id="rId9"/>
    <p:sldId id="282" r:id="rId10"/>
    <p:sldId id="283" r:id="rId11"/>
    <p:sldId id="269" r:id="rId12"/>
    <p:sldId id="28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14620"/>
            <a:ext cx="8429684" cy="194151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  <a:b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4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учебный год</a:t>
            </a:r>
            <a:endParaRPr lang="ru-RU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ÐÐ°ÑÑÐ¸Ð½ÐºÐ¸ Ð¿Ð¾ Ð·Ð°Ð¿ÑÐ¾ÑÑ Ð¾Ð³Ñ Ð»Ð¾Ð³Ð¾ÑÐ¸Ð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8"/>
            <a:ext cx="5753100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142984"/>
          <a:ext cx="8072494" cy="52864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36247"/>
                <a:gridCol w="4036247"/>
              </a:tblGrid>
              <a:tr h="643275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95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обязательные: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по выбору: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</a:tr>
              <a:tr h="417418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428604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Дисциплины для аттестации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Профильное обучение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257176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Одним из ведущих направлений модернизации российского образования является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itchFamily="18" charset="0"/>
              </a:rPr>
              <a:t>профилизация</a:t>
            </a: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третьего уровня общеобразовательной школы, то есть создание системы специализированной подготовки (профильного обучения)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57422" y="3857628"/>
            <a:ext cx="4965712" cy="2812610"/>
          </a:xfrm>
          <a:prstGeom prst="rect">
            <a:avLst/>
          </a:prstGeo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Очное или заочное обучение в вузе: какую форму обучения выбрать |  Фоксфорд.Медиа - Фоксфорд.Меди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A4A9"/>
              </a:clrFrom>
              <a:clrTo>
                <a:srgbClr val="00A4A9">
                  <a:alpha val="0"/>
                </a:srgbClr>
              </a:clrTo>
            </a:clrChange>
          </a:blip>
          <a:srcRect l="34375" t="16250" r="33125" b="17500"/>
          <a:stretch>
            <a:fillRect/>
          </a:stretch>
        </p:blipFill>
        <p:spPr bwMode="auto">
          <a:xfrm>
            <a:off x="6690868" y="4357694"/>
            <a:ext cx="2453131" cy="25003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Профильное обучение – 2022 год</a:t>
            </a: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29222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sz="105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Универсальный профиль с углубленным изучением математики</a:t>
            </a:r>
          </a:p>
          <a:p>
            <a:endParaRPr lang="ru-RU" sz="105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Универсальный профиль с углубленным изучением истории и права</a:t>
            </a:r>
          </a:p>
          <a:p>
            <a:endParaRPr lang="ru-RU" sz="105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Естественно-научный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профиль</a:t>
            </a:r>
          </a:p>
          <a:p>
            <a:endParaRPr lang="ru-RU" sz="105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Социально-экономический профиль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Гуманитарный профиль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Технологический профиль</a:t>
            </a:r>
            <a:endParaRPr lang="ru-RU" sz="24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643050"/>
          <a:ext cx="8143932" cy="484488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31122"/>
                <a:gridCol w="6012810"/>
              </a:tblGrid>
              <a:tr h="440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Дата</a:t>
                      </a:r>
                      <a:endParaRPr lang="ru-RU" sz="18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man Old Style" pitchFamily="18" charset="0"/>
                        </a:rPr>
                        <a:t>Предметы</a:t>
                      </a:r>
                      <a:endParaRPr lang="ru-RU" sz="18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24 мая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история, физика,</a:t>
                      </a:r>
                      <a:r>
                        <a:rPr lang="ru-RU" sz="1600" b="1" baseline="0" dirty="0" smtClean="0">
                          <a:latin typeface="Bookman Old Style" pitchFamily="18" charset="0"/>
                        </a:rPr>
                        <a:t> биология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30 мая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обществознание, информатика и ИКТ, география, химия</a:t>
                      </a:r>
                      <a:endParaRPr lang="ru-RU" sz="1600" b="1" i="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2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иностранные языки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3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иностранные языки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6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latin typeface="Bookman Old Style" pitchFamily="18" charset="0"/>
                        </a:rPr>
                        <a:t>русский</a:t>
                      </a:r>
                      <a:r>
                        <a:rPr lang="ru-RU" sz="1600" b="1" kern="1200" baseline="0" dirty="0" smtClean="0">
                          <a:latin typeface="Bookman Old Style" pitchFamily="18" charset="0"/>
                        </a:rPr>
                        <a:t> язык</a:t>
                      </a:r>
                      <a:endParaRPr lang="ru-RU" sz="1600" b="1" i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319" marR="95319" marT="80269" marB="80269"/>
                </a:tc>
              </a:tr>
              <a:tr h="42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9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latin typeface="Bookman Old Style" pitchFamily="18" charset="0"/>
                        </a:rPr>
                        <a:t>математика</a:t>
                      </a:r>
                      <a:endParaRPr lang="ru-RU" sz="1600" b="1" i="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95319" marR="95319" marT="80269" marB="80269"/>
                </a:tc>
              </a:tr>
              <a:tr h="41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14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литература, физика, информатика и ИКТ, география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  <a:tr h="418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17 июня</a:t>
                      </a: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Bookman Old Style" pitchFamily="18" charset="0"/>
                        </a:rPr>
                        <a:t>обществознание, биология, химия</a:t>
                      </a:r>
                      <a:endParaRPr lang="ru-RU" sz="1600" b="1" i="0" dirty="0" smtClean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>
                        <a:latin typeface="Bookman Old Style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319" marR="95319" marT="80269" marB="80269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42852"/>
            <a:ext cx="8429684" cy="1941517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расписания </a:t>
            </a:r>
            <a:endParaRPr kumimoji="0" lang="ru-RU" sz="4400" b="1" i="0" u="none" strike="noStrike" kern="1200" cap="all" spc="0" normalizeH="0" baseline="0" noProof="0" dirty="0" smtClean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ОГЭ 2023</a:t>
            </a:r>
            <a:endParaRPr kumimoji="0" lang="ru-RU" sz="4400" b="1" i="0" u="none" strike="noStrike" kern="1200" cap="all" spc="0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357166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ПРОДОЛЖИТЕЛЬНОСТЬ ОГЭ-2022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1071546"/>
          <a:ext cx="6786610" cy="5015785"/>
        </p:xfrm>
        <a:graphic>
          <a:graphicData uri="http://schemas.openxmlformats.org/drawingml/2006/table">
            <a:tbl>
              <a:tblPr/>
              <a:tblGrid>
                <a:gridCol w="4590050"/>
                <a:gridCol w="2196560"/>
              </a:tblGrid>
              <a:tr h="5923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часа 55 минут</a:t>
                      </a:r>
                      <a:b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(235 минут)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3 часа </a:t>
                      </a:r>
                      <a:b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(180 минут)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23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часа 30 минут</a:t>
                      </a:r>
                      <a:b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(150 минут)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23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Химия (модель №2)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часа 20 минут</a:t>
                      </a:r>
                      <a:b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(140 минут)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Химия (модель №1)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 (письменная часть)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2 часа</a:t>
                      </a:r>
                      <a:b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(120 минут)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 (устная часть)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Собеседование по русскому языку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15 минут</a:t>
                      </a:r>
                    </a:p>
                  </a:txBody>
                  <a:tcPr marL="41301" marR="41301" marT="41301" marB="41301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https://moeobrazovanie.ru/data/ckfinder/images/vremya_6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42852"/>
            <a:ext cx="114300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RC\Desktop\Правила-поведения-во-время-экзаме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8351"/>
            <a:ext cx="4714908" cy="6809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итоговое собеседование по русскому языку в 9 классе как допуск к сдаче ОГЭ</a:t>
            </a:r>
          </a:p>
          <a:p>
            <a:pPr algn="ctr"/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8 февраля 2023 года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/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</a:b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7"/>
            <a:ext cx="864096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Что будут проверять в устной части? </a:t>
            </a:r>
          </a:p>
          <a:p>
            <a:pPr algn="ctr"/>
            <a:endParaRPr lang="ru-RU" sz="900" b="1" dirty="0" smtClean="0"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latin typeface="Bookman Old Style" pitchFamily="18" charset="0"/>
              </a:rPr>
              <a:t>Итоговое собеседование будет направлено на проверку спонтанной речи. </a:t>
            </a:r>
          </a:p>
          <a:p>
            <a:pPr algn="ctr"/>
            <a:endParaRPr lang="ru-RU" sz="1400" b="1" dirty="0" smtClean="0"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Какие задания будет включать устная часть экзамена?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Bookman Old Style" pitchFamily="18" charset="0"/>
              </a:rPr>
              <a:t>чтение текста вслух;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Bookman Old Style" pitchFamily="18" charset="0"/>
              </a:rPr>
              <a:t>пересказ текста с привлечением дополнительной информации;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Bookman Old Style" pitchFamily="18" charset="0"/>
              </a:rPr>
              <a:t>монологическое высказывание по одной из выбранных тем;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Bookman Old Style" pitchFamily="18" charset="0"/>
              </a:rPr>
              <a:t>диалог с экзаменатором-собеседником.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endParaRPr lang="ru-RU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Сколько времени будет длиться экзамен? </a:t>
            </a: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На выполнение работы каждому участнику будет отводиться 15 минут (для лиц с ОВЗ – 30 минут).</a:t>
            </a:r>
          </a:p>
          <a:p>
            <a:pPr algn="ctr"/>
            <a:endParaRPr lang="ru-RU" sz="1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ru-RU" sz="12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Будут ли оценки за экзамен? </a:t>
            </a:r>
            <a:endParaRPr lang="ru-RU" sz="2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sz="3200" dirty="0" smtClean="0">
                <a:latin typeface="Bookman Old Style" pitchFamily="18" charset="0"/>
              </a:rPr>
              <a:t>Нет, оцениваться собеседование будет по системе «зачет»/«незачет».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6568"/>
            <a:ext cx="85689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Кто будет оценивать ответ на экзамене?</a:t>
            </a: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 Оценка выполнения заданий работы будет осуществляться экспертом непосредственно в процессе ответа по специально разработанным критериям с учетом соблюдения норм современного русского литературного языка. Но в процессе проведения собеседования будет вестись аудиозапись. </a:t>
            </a:r>
            <a:endParaRPr lang="ru-RU" sz="2000" dirty="0" smtClean="0">
              <a:latin typeface="Bookman Old Style" pitchFamily="18" charset="0"/>
            </a:endParaRPr>
          </a:p>
          <a:p>
            <a:endParaRPr lang="ru-RU" b="1" dirty="0" smtClean="0">
              <a:latin typeface="Bookman Old Style" pitchFamily="18" charset="0"/>
            </a:endParaRPr>
          </a:p>
          <a:p>
            <a:endParaRPr lang="ru-RU" sz="200" b="1" dirty="0" smtClean="0">
              <a:latin typeface="Bookman Old Style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Где будет проходить экзамен? </a:t>
            </a: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Итоговое собеседование выпускники 9 классов будут проходить в своих школах.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878687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году все девятиклассники должны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будут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сдавать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экзамена:</a:t>
            </a:r>
          </a:p>
          <a:p>
            <a:pPr algn="ctr"/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 обязательных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 по выбору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336</Words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Государственная итоговая аттестация  2022-2023 учебный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Профильное обучение</vt:lpstr>
      <vt:lpstr>Профильное обучение –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User</cp:lastModifiedBy>
  <cp:revision>62</cp:revision>
  <dcterms:created xsi:type="dcterms:W3CDTF">2021-11-22T08:17:57Z</dcterms:created>
  <dcterms:modified xsi:type="dcterms:W3CDTF">2022-12-21T08:47:20Z</dcterms:modified>
</cp:coreProperties>
</file>