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6" y="29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пожилого человека»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октября отмечается  Международный день пожилых людей. Этот день призван напомнить всем о необходимости особой заботы о тех, чьи боевые и трудовые подвиги заслуживают всемерной благодарности и самого искреннего уважения.</a:t>
            </a: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международный день пожилых людей члены Северо-Осетинского отделения «Российского движения школьников» (РДШ) , в числе которых были и активисты из МБОУ СОМШ №44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вышли в центр Владикавказа, чтобы поздравить представителей старшего поколения с праздником.  В рамках акции ребята дарили пожилым людям розы и произносили добрые пожелания. </a:t>
            </a: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Сегодня мы вышли на улицы, чтобы провести эту акцию и еще раз напомнить нашим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старшим,что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их ценим и уважаем.Те, кого мы поздравили, были очень рады. В первую очередь  мы желаем им  долгих лет жизни и здоровья.»  — рассказала ученик 10 Б класса 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Гадзиев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Руслан.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Подобные акции проводятся ежегодно.  Их цель -  напомнить жителям республики, что пожилых людей необходимо беречь и уважать. 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декабря 1990 года Генеральная Ассамблея ООН в своей резолюции 45/106 постановила считать 1 октября Международным днем пожилых людей. Цель праздничной даты — привлечь внимание общественности к проблемам людей пожилого возраста.</a:t>
            </a:r>
            <a:b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7891" y="1763688"/>
            <a:ext cx="21348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2  октябрь 2021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1008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учителя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Ежегодно 5 октября свыше ста государств отмечают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Всемирный день учителя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). Это профессиональный праздник всех учителей, преподавателей и работников сферы образования — день, в который отмечаются роль и заслуги учителей в процессе качественного образования на всех уровнях, а также их неоценимый вклад в развитие общества.</a:t>
            </a:r>
          </a:p>
          <a:p>
            <a:pPr algn="just"/>
            <a:endParaRPr lang="ru-R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каждой школе есть свои традиции чествования учителей. У нас принято создавать праздничное настроение встречать  виновников этого замечательного праздника  песнями и танцами, заряжая их светлыми эмоциями и передавая им частичку нашей благодарности за тот труд и любовь, которыми наши учителя делятся с учениками каждый день. Этот год не стал исключением.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сняли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видеопоздравления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транслировались на экране в фойе школы. И каждый мог выразить благодарность и поздравить с профессиональным праздником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Ребята также отправились поздравить с праздником ветеранов педагогического труда, тем, кто сегодня находится на заслуженном отдыхе.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после уроков мы продолжили свой импровизированный концерт. Мы очень надеемся, что смогли сделать этот день по-настоящему ярким и запоминающимся для тех, чьи сердца отданы детям!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Каждый учитель достоин уважения и яркого поздравления в свой профессиональный день. Самое большое счастье для учителя – успехи своих учеников. Пусть же дети всегда радуют и вдохновляют вас, дорогие учителя!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4" y="307180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t="16531" b="18145"/>
          <a:stretch>
            <a:fillRect/>
          </a:stretch>
        </p:blipFill>
        <p:spPr bwMode="auto">
          <a:xfrm>
            <a:off x="4572008" y="3071802"/>
            <a:ext cx="131232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94" y="471487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464343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504" y="650082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12" y="650082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52" y="278605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8" y="278605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26" y="514350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90" y="528638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672408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162-летию </a:t>
            </a:r>
            <a:r>
              <a:rPr lang="ru-RU" sz="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Хетагурова...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октября исполнилось 162 года со дня рождения выдающегося осетинского поэта, прозаика, драматурга, художника, публициста, общественного деятеля, основоположника осетинского литературного языка К.Л.Хетагурова.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и творчеству великого поэта была посвящена литературно- музыкальная композиция, которая была подготовлена силами учащихся 7 - 10-х классов.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узнали много нового о жизни и творчестве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Сами читали его стихи как на осетинском, так и  русском языке,    инсценировали басни, слушали записи стихов поэта в исполнении звезд театра и кино.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таких мероприятий в нашей школе был конкурс детских рисунков по произведениям великого осетинского поэта и писателя, основоположника литературного осетинского языка, автора многих художественных произведений.</a:t>
            </a: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7891" y="1763688"/>
            <a:ext cx="21348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2  октябрь 2021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14кабинет\Desktop\IMG-20220112-WA0018.jpg"/>
          <p:cNvPicPr>
            <a:picLocks noChangeAspect="1" noChangeArrowheads="1"/>
          </p:cNvPicPr>
          <p:nvPr/>
        </p:nvPicPr>
        <p:blipFill>
          <a:blip r:embed="rId5" cstate="print"/>
          <a:srcRect t="23225" b="6688"/>
          <a:stretch>
            <a:fillRect/>
          </a:stretch>
        </p:blipFill>
        <p:spPr bwMode="auto">
          <a:xfrm>
            <a:off x="1928802" y="3357554"/>
            <a:ext cx="1541123" cy="1440160"/>
          </a:xfrm>
          <a:prstGeom prst="rect">
            <a:avLst/>
          </a:prstGeom>
          <a:noFill/>
        </p:spPr>
      </p:pic>
      <p:pic>
        <p:nvPicPr>
          <p:cNvPr id="8" name="Picture 3" descr="C:\Users\14кабинет\Desktop\IMG-20220112-WA0014.jpg"/>
          <p:cNvPicPr>
            <a:picLocks noChangeAspect="1" noChangeArrowheads="1"/>
          </p:cNvPicPr>
          <p:nvPr/>
        </p:nvPicPr>
        <p:blipFill>
          <a:blip r:embed="rId6" cstate="print"/>
          <a:srcRect l="4559" t="22225" b="14520"/>
          <a:stretch>
            <a:fillRect/>
          </a:stretch>
        </p:blipFill>
        <p:spPr bwMode="auto">
          <a:xfrm>
            <a:off x="214290" y="3357554"/>
            <a:ext cx="1629705" cy="1440160"/>
          </a:xfrm>
          <a:prstGeom prst="rect">
            <a:avLst/>
          </a:prstGeom>
          <a:noFill/>
        </p:spPr>
      </p:pic>
      <p:pic>
        <p:nvPicPr>
          <p:cNvPr id="1028" name="Picture 4" descr="C:\Users\14кабинет\Desktop\IMG-20220112-WA0012.jpg"/>
          <p:cNvPicPr>
            <a:picLocks noChangeAspect="1" noChangeArrowheads="1"/>
          </p:cNvPicPr>
          <p:nvPr/>
        </p:nvPicPr>
        <p:blipFill>
          <a:blip r:embed="rId7" cstate="print"/>
          <a:srcRect t="24013" b="30313"/>
          <a:stretch>
            <a:fillRect/>
          </a:stretch>
        </p:blipFill>
        <p:spPr bwMode="auto">
          <a:xfrm>
            <a:off x="714356" y="5429256"/>
            <a:ext cx="2428892" cy="1479175"/>
          </a:xfrm>
          <a:prstGeom prst="rect">
            <a:avLst/>
          </a:prstGeom>
          <a:noFill/>
        </p:spPr>
      </p:pic>
      <p:pic>
        <p:nvPicPr>
          <p:cNvPr id="9" name="Picture 5" descr="C:\Users\14кабинет\AppData\Local\Temp\Rar$DIa0.036\IMG-20220112-WA01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66" y="7572396"/>
            <a:ext cx="882906" cy="1257960"/>
          </a:xfrm>
          <a:prstGeom prst="rect">
            <a:avLst/>
          </a:prstGeom>
          <a:noFill/>
        </p:spPr>
      </p:pic>
      <p:pic>
        <p:nvPicPr>
          <p:cNvPr id="1030" name="Picture 6" descr="C:\Users\14кабинет\AppData\Local\Temp\Rar$DIa0.657\IMG-20220112-WA01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2776" y="7572396"/>
            <a:ext cx="748963" cy="1179470"/>
          </a:xfrm>
          <a:prstGeom prst="rect">
            <a:avLst/>
          </a:prstGeom>
          <a:noFill/>
        </p:spPr>
      </p:pic>
      <p:pic>
        <p:nvPicPr>
          <p:cNvPr id="1031" name="Picture 7" descr="C:\Users\14кабинет\Downloads\IMG-20220112-WA01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92" y="7572396"/>
            <a:ext cx="888208" cy="129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197</Words>
  <Application>Microsoft Office PowerPoint</Application>
  <PresentationFormat>Экран (4:3)</PresentationFormat>
  <Paragraphs>96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КЕГЭ</cp:lastModifiedBy>
  <cp:revision>36</cp:revision>
  <dcterms:created xsi:type="dcterms:W3CDTF">2018-01-16T07:46:44Z</dcterms:created>
  <dcterms:modified xsi:type="dcterms:W3CDTF">2022-01-13T06:12:51Z</dcterms:modified>
</cp:coreProperties>
</file>