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32"/>
  </p:notesMasterIdLst>
  <p:sldIdLst>
    <p:sldId id="261" r:id="rId3"/>
    <p:sldId id="298" r:id="rId4"/>
    <p:sldId id="262" r:id="rId5"/>
    <p:sldId id="281" r:id="rId6"/>
    <p:sldId id="282" r:id="rId7"/>
    <p:sldId id="283" r:id="rId8"/>
    <p:sldId id="274" r:id="rId9"/>
    <p:sldId id="284" r:id="rId10"/>
    <p:sldId id="300" r:id="rId11"/>
    <p:sldId id="259" r:id="rId12"/>
    <p:sldId id="264" r:id="rId13"/>
    <p:sldId id="301" r:id="rId14"/>
    <p:sldId id="305" r:id="rId15"/>
    <p:sldId id="291" r:id="rId16"/>
    <p:sldId id="286" r:id="rId17"/>
    <p:sldId id="280" r:id="rId18"/>
    <p:sldId id="294" r:id="rId19"/>
    <p:sldId id="287" r:id="rId20"/>
    <p:sldId id="293" r:id="rId21"/>
    <p:sldId id="304" r:id="rId22"/>
    <p:sldId id="266" r:id="rId23"/>
    <p:sldId id="258" r:id="rId24"/>
    <p:sldId id="272" r:id="rId25"/>
    <p:sldId id="279" r:id="rId26"/>
    <p:sldId id="299" r:id="rId27"/>
    <p:sldId id="271" r:id="rId28"/>
    <p:sldId id="260" r:id="rId29"/>
    <p:sldId id="265" r:id="rId30"/>
    <p:sldId id="27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D2"/>
    <a:srgbClr val="FAF5DE"/>
    <a:srgbClr val="F8F0CC"/>
    <a:srgbClr val="F4E6AA"/>
    <a:srgbClr val="C04E00"/>
    <a:srgbClr val="AC4600"/>
    <a:srgbClr val="DA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37A8F-9CAB-4B0E-91BA-89491EC0B3FF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8DE08-B30B-4AB2-9957-625B12E0D0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7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DE08-B30B-4AB2-9957-625B12E0D06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3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DE08-B30B-4AB2-9957-625B12E0D06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6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3614922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51983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83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78815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3098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09792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89659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9673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31107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04035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8451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7C4C8A-A511-4A63-8EDE-2D434D201DA0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03.11.2019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0B317B-0A7F-4C1D-99B4-5CD32A51360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20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3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Музыка\МОЁ ЛЮБИМОЕ\Новая папка (3)\IMG_4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46097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узыка\МОЁ ЛЮБИМОЕ\Новая папка (3)\IMG_2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7715" y="0"/>
            <a:ext cx="9167783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116632"/>
            <a:ext cx="8229600" cy="56975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Æмбисæндтæ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Times New Roman"/>
              </a:rPr>
              <a:t>Ф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ыдыбæстæйы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тыххæй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Райгуырæн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бæстæ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адджын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у.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Фыдыбæстæ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ныййарæг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мадау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адджын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Лæгæн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дунейыл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адджындæр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цы баззад? –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Мад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хæдзар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Райгуырæн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бæстæ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Дард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бæлццон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йæ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райгуырæн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бæстæм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куы  ‘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рыфты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уæд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ног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райгуырæгау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вæййы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6D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Æнахуыр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бæсты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æлдарæй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дæр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зын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цæрæн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у.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46D2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4408" y="602128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15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9262748" cy="70041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8424" y="645333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46D2"/>
                </a:solidFill>
              </a:rPr>
              <a:t>11</a:t>
            </a:r>
            <a:endParaRPr lang="ru-RU" sz="2400" b="1" dirty="0">
              <a:solidFill>
                <a:srgbClr val="0046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617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Дзырдуатон</a:t>
            </a:r>
            <a:r>
              <a:rPr lang="ru-RU" dirty="0" smtClean="0"/>
              <a:t> куыст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5875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93296"/>
            <a:ext cx="6397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273477"/>
            <a:ext cx="11525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619268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Сонтæй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гыццылæй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чысылæй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(Ы)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стæм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–  редко, мало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Æнæсæронæй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- беспомощный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Æцæгæлон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	- чужой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Фыдæбон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-проклятый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несчастный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6416" y="627347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12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6"/>
            <a:ext cx="9144000" cy="69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6" b="3937"/>
          <a:stretch/>
        </p:blipFill>
        <p:spPr bwMode="auto">
          <a:xfrm>
            <a:off x="0" y="6639426"/>
            <a:ext cx="9144000" cy="27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8384" y="645333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13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977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6"/>
            <a:ext cx="9148182" cy="686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160"/>
            <a:ext cx="5148064" cy="692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05" y="6237312"/>
            <a:ext cx="11461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60" y="6071194"/>
            <a:ext cx="6397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65445" y="188640"/>
            <a:ext cx="3707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Цы</a:t>
            </a: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уыдз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н </a:t>
            </a:r>
            <a:r>
              <a:rPr lang="ru-RU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фид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н, н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 ф</a:t>
            </a:r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стаг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</a:rPr>
              <a:t>?» </a:t>
            </a:r>
            <a:endParaRPr lang="ru-RU" sz="1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3792" y="6417493"/>
            <a:ext cx="45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14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53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8"/>
          <a:stretch/>
        </p:blipFill>
        <p:spPr bwMode="auto">
          <a:xfrm>
            <a:off x="0" y="0"/>
            <a:ext cx="91673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930" y="-100137"/>
            <a:ext cx="1808289" cy="23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2359" y="260648"/>
            <a:ext cx="752432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Ад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мы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фарн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й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къ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дз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х д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нынн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ры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,-</a:t>
            </a:r>
          </a:p>
          <a:p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Гъе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мардз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исчи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! –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бынтон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с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фт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к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м!..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2667761"/>
            <a:ext cx="2841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Хет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гкаты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Къоста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365104"/>
            <a:ext cx="9167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352675" algn="l"/>
              </a:tabLst>
            </a:pP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Лæджы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хуызæн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лæг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нæм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– </a:t>
            </a:r>
            <a:r>
              <a:rPr lang="ru-RU" sz="3600" b="1" u="sng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ыстæм</a:t>
            </a:r>
            <a:r>
              <a:rPr lang="ru-RU" sz="3600" b="1" u="sng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,</a:t>
            </a:r>
            <a:endParaRPr lang="ru-RU" sz="3600" b="1" dirty="0">
              <a:solidFill>
                <a:srgbClr val="FFFF0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>
              <a:spcAft>
                <a:spcPts val="0"/>
              </a:spcAft>
              <a:tabLst>
                <a:tab pos="2352675" algn="l"/>
              </a:tabLst>
            </a:pP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Бæрæг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дæр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нæ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нал 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ис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цы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стæм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,</a:t>
            </a:r>
          </a:p>
          <a:p>
            <a:pPr>
              <a:spcAft>
                <a:spcPts val="0"/>
              </a:spcAft>
              <a:tabLst>
                <a:tab pos="2352675" algn="l"/>
              </a:tabLst>
            </a:pP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Цы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уыдзæн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нæ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фидæн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нæ</a:t>
            </a:r>
            <a:r>
              <a:rPr lang="ru-RU" sz="36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фæстаг</a:t>
            </a:r>
            <a:r>
              <a:rPr lang="ru-RU" sz="2800" b="1" dirty="0">
                <a:solidFill>
                  <a:srgbClr val="FFFF00"/>
                </a:solidFill>
                <a:latin typeface="Bookman Old Style" pitchFamily="18" charset="0"/>
                <a:ea typeface="Calibri"/>
                <a:cs typeface="Times New Roman"/>
              </a:rPr>
              <a:t>?</a:t>
            </a:r>
            <a:r>
              <a:rPr lang="ru-RU" b="1" dirty="0"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dirty="0">
                <a:latin typeface="Bookman Old Style" pitchFamily="18" charset="0"/>
                <a:ea typeface="Calibri"/>
                <a:cs typeface="Times New Roman"/>
              </a:rPr>
              <a:t>-</a:t>
            </a:r>
            <a:endParaRPr lang="ru-RU" sz="1200" dirty="0"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8384" y="6381328"/>
            <a:ext cx="68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635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58148" y="6286520"/>
            <a:ext cx="1142976" cy="357190"/>
          </a:xfrm>
          <a:prstGeom prst="rect">
            <a:avLst/>
          </a:prstGeom>
          <a:solidFill>
            <a:srgbClr val="C04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143768" y="6072206"/>
            <a:ext cx="642942" cy="3571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471" y="-22438"/>
            <a:ext cx="4486185" cy="68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85736"/>
            <a:ext cx="504056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Цы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уыдз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фид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н, 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ф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стаг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?» 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416" y="642939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16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71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 t="39049" r="73414" b="42181"/>
          <a:stretch/>
        </p:blipFill>
        <p:spPr bwMode="auto">
          <a:xfrm>
            <a:off x="2134569" y="2708920"/>
            <a:ext cx="205183" cy="12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40710" r="79612" b="38896"/>
          <a:stretch/>
        </p:blipFill>
        <p:spPr bwMode="auto">
          <a:xfrm>
            <a:off x="1770098" y="2768109"/>
            <a:ext cx="467062" cy="1393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8" t="42788" r="10874" b="39311"/>
          <a:stretch/>
        </p:blipFill>
        <p:spPr bwMode="auto">
          <a:xfrm>
            <a:off x="7415833" y="3063749"/>
            <a:ext cx="654493" cy="107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4408" y="623731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17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91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36" y="0"/>
            <a:ext cx="9176835" cy="682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12" l="10000" r="92467">
                        <a14:foregroundMark x1="91000" y1="68364" x2="92467" y2="81391"/>
                        <a14:foregroundMark x1="91933" y1="68756" x2="91933" y2="68756"/>
                        <a14:foregroundMark x1="68667" y1="25857" x2="76333" y2="38198"/>
                        <a14:foregroundMark x1="33333" y1="39569" x2="29867" y2="48972"/>
                        <a14:backgroundMark x1="69867" y1="23898" x2="77800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19762" r="5673" b="8054"/>
          <a:stretch/>
        </p:blipFill>
        <p:spPr bwMode="auto">
          <a:xfrm flipH="1">
            <a:off x="323528" y="3933056"/>
            <a:ext cx="4371278" cy="303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1" b="98590" l="2331" r="92308">
                        <a14:foregroundMark x1="8625" y1="32722" x2="27506" y2="51199"/>
                        <a14:foregroundMark x1="6993" y1="38505" x2="14685" y2="42736"/>
                        <a14:foregroundMark x1="2564" y1="98590" x2="81818" y2="94358"/>
                        <a14:foregroundMark x1="71096" y1="93089" x2="71096" y2="93089"/>
                        <a14:foregroundMark x1="61538" y1="43865" x2="62238" y2="46121"/>
                        <a14:foregroundMark x1="68298" y1="51622" x2="92308" y2="77715"/>
                        <a14:foregroundMark x1="68298" y1="52891" x2="87879" y2="75599"/>
                        <a14:foregroundMark x1="64103" y1="51058" x2="67599" y2="53315"/>
                        <a14:foregroundMark x1="62704" y1="51199" x2="62704" y2="56135"/>
                        <a14:backgroundMark x1="3963" y1="37236" x2="18182" y2="60790"/>
                        <a14:backgroundMark x1="22844" y1="59379" x2="3497" y2="95205"/>
                        <a14:backgroundMark x1="18415" y1="70099" x2="16084" y2="83216"/>
                        <a14:backgroundMark x1="16317" y1="84908" x2="23543" y2="84485"/>
                        <a14:backgroundMark x1="61072" y1="53879" x2="84382" y2="84485"/>
                        <a14:backgroundMark x1="66667" y1="56700" x2="83683" y2="75599"/>
                        <a14:backgroundMark x1="68298" y1="57123" x2="86480" y2="761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191"/>
          <a:stretch/>
        </p:blipFill>
        <p:spPr bwMode="auto">
          <a:xfrm>
            <a:off x="6679817" y="2852936"/>
            <a:ext cx="2104240" cy="40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588" y1="53665" x2="50000" y2="57123"/>
                        <a14:foregroundMark x1="80515" y1="55463" x2="76471" y2="60443"/>
                        <a14:foregroundMark x1="72794" y1="58921" x2="72794" y2="58921"/>
                        <a14:foregroundMark x1="77022" y1="53665" x2="79228" y2="54357"/>
                        <a14:foregroundMark x1="79228" y1="55325" x2="78676" y2="57261"/>
                        <a14:foregroundMark x1="49449" y1="63347" x2="52757" y2="66113"/>
                        <a14:foregroundMark x1="53860" y1="16598" x2="54596" y2="23790"/>
                        <a14:foregroundMark x1="38971" y1="14246" x2="38603" y2="19225"/>
                        <a14:backgroundMark x1="76838" y1="54080" x2="77390" y2="56570"/>
                        <a14:backgroundMark x1="38235" y1="37898" x2="40625" y2="38866"/>
                        <a14:backgroundMark x1="42279" y1="40249" x2="44669" y2="40249"/>
                        <a14:backgroundMark x1="41176" y1="19364" x2="40257" y2="18672"/>
                        <a14:backgroundMark x1="41360" y1="21577" x2="41912" y2="22683"/>
                        <a14:backgroundMark x1="38419" y1="42462" x2="35294" y2="44675"/>
                        <a14:backgroundMark x1="40441" y1="64315" x2="41728" y2="70401"/>
                        <a14:backgroundMark x1="44485" y1="64592" x2="55515" y2="71784"/>
                        <a14:backgroundMark x1="39338" y1="66113" x2="31985" y2="7095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920"/>
          <a:stretch/>
        </p:blipFill>
        <p:spPr bwMode="auto">
          <a:xfrm>
            <a:off x="-1260648" y="-3555776"/>
            <a:ext cx="4857282" cy="458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16416" y="623731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18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273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1418 L 0.41944 0.5364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197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"/>
          <a:stretch/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43959" r="41469" b="47460"/>
          <a:stretch/>
        </p:blipFill>
        <p:spPr bwMode="auto">
          <a:xfrm>
            <a:off x="4652336" y="2708920"/>
            <a:ext cx="584586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1" b="97887" l="2938" r="94830">
                        <a14:foregroundMark x1="5170" y1="10563" x2="8343" y2="89437"/>
                        <a14:foregroundMark x1="3055" y1="25352" x2="5170" y2="88732"/>
                        <a14:foregroundMark x1="25029" y1="21479" x2="84019" y2="63380"/>
                        <a14:foregroundMark x1="37838" y1="21303" x2="49119" y2="19718"/>
                        <a14:foregroundMark x1="53349" y1="73592" x2="94830" y2="75880"/>
                        <a14:foregroundMark x1="80141" y1="80106" x2="81551" y2="97887"/>
                        <a14:backgroundMark x1="29965" y1="89261" x2="36545" y2="90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428"/>
          <a:stretch/>
        </p:blipFill>
        <p:spPr bwMode="auto">
          <a:xfrm>
            <a:off x="4635850" y="3388602"/>
            <a:ext cx="443944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18506" r="14668"/>
          <a:stretch/>
        </p:blipFill>
        <p:spPr bwMode="auto">
          <a:xfrm>
            <a:off x="-4200023" y="1658841"/>
            <a:ext cx="4825974" cy="518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6416" y="11663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6D2"/>
                </a:solidFill>
              </a:rPr>
              <a:t>19</a:t>
            </a:r>
            <a:endParaRPr lang="ru-RU" sz="2000" b="1" dirty="0">
              <a:solidFill>
                <a:srgbClr val="0046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849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7958 L 0.45921 0.0897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84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1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6376" y="62373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7459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58148" y="6286520"/>
            <a:ext cx="1142976" cy="357190"/>
          </a:xfrm>
          <a:prstGeom prst="rect">
            <a:avLst/>
          </a:prstGeom>
          <a:solidFill>
            <a:srgbClr val="C04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143768" y="6072206"/>
            <a:ext cx="642942" cy="3571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471" y="-22438"/>
            <a:ext cx="4486185" cy="68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85736"/>
            <a:ext cx="504056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Цы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уыдз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фид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н, 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ф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стаг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?» 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2400" y="625080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20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71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30000" contrast="-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8" y="-5447"/>
            <a:ext cx="9135343" cy="684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290"/>
            <a:ext cx="2214546" cy="343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500298" y="500042"/>
            <a:ext cx="64294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Нæ бæстæй фæхицæн дæн сонтæй.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Мæ уалдзæг æрвыстон фыдбонтæй.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Мæ цæстысыг донау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мызти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Мæ зæрдæ фырцинæй рызти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8384" y="623731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46D2"/>
                </a:solidFill>
              </a:rPr>
              <a:t>21</a:t>
            </a:r>
            <a:endParaRPr lang="ru-RU" sz="2400" b="1" dirty="0">
              <a:solidFill>
                <a:srgbClr val="0046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494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 descr="D:\Музыка\МОЁ ЛЮБИМОЕ\Новая папка (3)\IMG_7309.JPG"/>
          <p:cNvPicPr>
            <a:picLocks noChangeAspect="1" noChangeArrowheads="1"/>
          </p:cNvPicPr>
          <p:nvPr/>
        </p:nvPicPr>
        <p:blipFill rotWithShape="1">
          <a:blip r:embed="rId2" cstate="print"/>
          <a:srcRect b="12103"/>
          <a:stretch/>
        </p:blipFill>
        <p:spPr bwMode="auto">
          <a:xfrm>
            <a:off x="-35517" y="0"/>
            <a:ext cx="91933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4296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Нæ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зонын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мæ мады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рæвдыд.</a:t>
            </a: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Нæ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бæстæй фæхицæн дæн сонтæй.</a:t>
            </a: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Фæхæссон ма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загътон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уæддæр</a:t>
            </a: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Фæстæмæ мæ иунæджы сæр</a:t>
            </a:r>
            <a:endParaRPr lang="ru-RU" sz="4000" b="1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Мæ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Ирмæ, мæ Райгуырæн бæстæм…</a:t>
            </a:r>
            <a:endParaRPr lang="ru-RU" sz="4000" b="1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Мæ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цæстысыг донау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мызти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4000" b="1" i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Мæ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зæрдæ фырцинæй рызти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4408" y="616530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22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787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561" y="-157167"/>
            <a:ext cx="5357850" cy="69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4429124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Цы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уыдз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фид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н, н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ф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стаг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?» 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6416" y="6340419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481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064" y="1581940"/>
            <a:ext cx="7329777" cy="511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Заур\Desktop\0_7ea9b_b700904f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596"/>
            <a:ext cx="7912794" cy="52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2703249" cy="4150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021" y="980728"/>
            <a:ext cx="3168352" cy="347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Хæдзармæ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куыст</a:t>
            </a:r>
            <a:endParaRPr lang="ru-RU" sz="2400" b="1" dirty="0" smtClean="0">
              <a:solidFill>
                <a:srgbClr val="C00000"/>
              </a:solidFill>
              <a:latin typeface="Monotype Corsiva" pitchFamily="66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latin typeface="Monotype Corsiva" pitchFamily="66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Ныффыссын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хи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хъуыдытæ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Къостайы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æмдзæвгæ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Ракæс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»-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мæ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гæсгæ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Цы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уыдзæн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нæ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фидæн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нæ</a:t>
            </a: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фæстаг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 pitchFamily="18" charset="0"/>
              </a:rPr>
              <a:t>?..»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6336" y="609329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46D2"/>
                </a:solidFill>
              </a:rPr>
              <a:t>24</a:t>
            </a:r>
            <a:endParaRPr lang="ru-RU" sz="2400" b="1" dirty="0">
              <a:solidFill>
                <a:srgbClr val="0046D2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1" t="96632" r="9929"/>
          <a:stretch/>
        </p:blipFill>
        <p:spPr bwMode="auto">
          <a:xfrm>
            <a:off x="6359671" y="6645122"/>
            <a:ext cx="2784329" cy="23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227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772816"/>
            <a:ext cx="669674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1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Бузныг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710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Заур\Desktop\Газета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5437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err="1"/>
              <a:t>Дзæгъæл</a:t>
            </a:r>
            <a:r>
              <a:rPr lang="ru-RU" b="1" i="1" dirty="0"/>
              <a:t> </a:t>
            </a:r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ныууагъта</a:t>
            </a:r>
            <a:r>
              <a:rPr lang="ru-RU" b="1" i="1" dirty="0"/>
              <a:t> </a:t>
            </a:r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фыд</a:t>
            </a:r>
            <a:r>
              <a:rPr lang="ru-RU" b="1" i="1" dirty="0"/>
              <a:t>,</a:t>
            </a:r>
            <a:endParaRPr lang="ru-RU" dirty="0"/>
          </a:p>
          <a:p>
            <a:r>
              <a:rPr lang="ru-RU" b="1" i="1" dirty="0" err="1"/>
              <a:t>Нæ</a:t>
            </a:r>
            <a:r>
              <a:rPr lang="ru-RU" b="1" i="1" dirty="0"/>
              <a:t> </a:t>
            </a:r>
            <a:r>
              <a:rPr lang="ru-RU" b="1" i="1" dirty="0" err="1"/>
              <a:t>зонын</a:t>
            </a:r>
            <a:r>
              <a:rPr lang="ru-RU" b="1" i="1" dirty="0"/>
              <a:t> </a:t>
            </a:r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мады</a:t>
            </a:r>
            <a:r>
              <a:rPr lang="ru-RU" b="1" i="1" dirty="0"/>
              <a:t> </a:t>
            </a:r>
            <a:r>
              <a:rPr lang="ru-RU" b="1" i="1" dirty="0" err="1"/>
              <a:t>рæвдыд</a:t>
            </a:r>
            <a:r>
              <a:rPr lang="ru-RU" b="1" i="1" dirty="0"/>
              <a:t>, </a:t>
            </a:r>
            <a:endParaRPr lang="ru-RU" dirty="0"/>
          </a:p>
          <a:p>
            <a:r>
              <a:rPr lang="ru-RU" b="1" i="1" dirty="0" err="1"/>
              <a:t>Нæ</a:t>
            </a:r>
            <a:r>
              <a:rPr lang="ru-RU" b="1" i="1" dirty="0"/>
              <a:t> </a:t>
            </a:r>
            <a:r>
              <a:rPr lang="ru-RU" b="1" i="1" dirty="0" err="1"/>
              <a:t>бæстæй</a:t>
            </a:r>
            <a:r>
              <a:rPr lang="ru-RU" b="1" i="1" dirty="0"/>
              <a:t> </a:t>
            </a:r>
            <a:r>
              <a:rPr lang="ru-RU" b="1" i="1" dirty="0" err="1"/>
              <a:t>фæхицæн</a:t>
            </a:r>
            <a:r>
              <a:rPr lang="ru-RU" b="1" i="1" dirty="0"/>
              <a:t> </a:t>
            </a:r>
            <a:r>
              <a:rPr lang="ru-RU" b="1" i="1" dirty="0" err="1"/>
              <a:t>дæн</a:t>
            </a:r>
            <a:r>
              <a:rPr lang="ru-RU" b="1" i="1" dirty="0"/>
              <a:t> </a:t>
            </a:r>
            <a:r>
              <a:rPr lang="ru-RU" b="1" i="1" dirty="0" err="1"/>
              <a:t>сонтæ</a:t>
            </a:r>
            <a:r>
              <a:rPr lang="ru-RU" b="1" i="1" dirty="0"/>
              <a:t>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9113"/>
            <a:ext cx="1193899" cy="183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573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err="1"/>
              <a:t>Нæ</a:t>
            </a:r>
            <a:r>
              <a:rPr lang="ru-RU" b="1" i="1" dirty="0"/>
              <a:t> </a:t>
            </a:r>
            <a:r>
              <a:rPr lang="ru-RU" b="1" i="1" dirty="0" err="1"/>
              <a:t>бæстæй</a:t>
            </a:r>
            <a:r>
              <a:rPr lang="ru-RU" b="1" i="1" dirty="0"/>
              <a:t> </a:t>
            </a:r>
            <a:r>
              <a:rPr lang="ru-RU" b="1" i="1" dirty="0" err="1"/>
              <a:t>фæхицæн</a:t>
            </a:r>
            <a:r>
              <a:rPr lang="ru-RU" b="1" i="1" dirty="0"/>
              <a:t> </a:t>
            </a:r>
            <a:r>
              <a:rPr lang="ru-RU" b="1" i="1" dirty="0" err="1"/>
              <a:t>дæн</a:t>
            </a:r>
            <a:r>
              <a:rPr lang="ru-RU" b="1" i="1" dirty="0"/>
              <a:t> </a:t>
            </a:r>
            <a:r>
              <a:rPr lang="ru-RU" b="1" i="1" dirty="0" err="1"/>
              <a:t>сонтæй</a:t>
            </a:r>
            <a:r>
              <a:rPr lang="ru-RU" b="1" i="1" dirty="0"/>
              <a:t>.</a:t>
            </a:r>
            <a:endParaRPr lang="ru-RU" dirty="0"/>
          </a:p>
          <a:p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уалдзæг</a:t>
            </a:r>
            <a:r>
              <a:rPr lang="ru-RU" b="1" i="1" dirty="0"/>
              <a:t> </a:t>
            </a:r>
            <a:r>
              <a:rPr lang="ru-RU" b="1" i="1" dirty="0" err="1"/>
              <a:t>æрвыстон</a:t>
            </a:r>
            <a:r>
              <a:rPr lang="ru-RU" b="1" i="1" dirty="0"/>
              <a:t> </a:t>
            </a:r>
            <a:r>
              <a:rPr lang="ru-RU" b="1" i="1" dirty="0" err="1"/>
              <a:t>фыдбонтæй</a:t>
            </a:r>
            <a:r>
              <a:rPr lang="ru-RU" b="1" i="1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 </a:t>
            </a:r>
            <a:endParaRPr lang="ru-RU" dirty="0"/>
          </a:p>
          <a:p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цæстысыг</a:t>
            </a:r>
            <a:r>
              <a:rPr lang="ru-RU" b="1" i="1" dirty="0"/>
              <a:t> </a:t>
            </a:r>
            <a:r>
              <a:rPr lang="ru-RU" b="1" i="1" dirty="0" err="1"/>
              <a:t>донау</a:t>
            </a:r>
            <a:r>
              <a:rPr lang="ru-RU" b="1" i="1" dirty="0"/>
              <a:t> </a:t>
            </a:r>
            <a:r>
              <a:rPr lang="ru-RU" b="1" i="1" dirty="0" err="1"/>
              <a:t>мызти</a:t>
            </a:r>
            <a:r>
              <a:rPr lang="ru-RU" b="1" i="1" dirty="0"/>
              <a:t>,</a:t>
            </a:r>
            <a:endParaRPr lang="ru-RU" dirty="0"/>
          </a:p>
          <a:p>
            <a:r>
              <a:rPr lang="ru-RU" b="1" i="1" dirty="0" err="1"/>
              <a:t>Мæ</a:t>
            </a:r>
            <a:r>
              <a:rPr lang="ru-RU" b="1" i="1" dirty="0"/>
              <a:t> </a:t>
            </a:r>
            <a:r>
              <a:rPr lang="ru-RU" b="1" i="1" dirty="0" err="1"/>
              <a:t>зæрдæ</a:t>
            </a:r>
            <a:r>
              <a:rPr lang="ru-RU" b="1" i="1" dirty="0"/>
              <a:t> </a:t>
            </a:r>
            <a:r>
              <a:rPr lang="ru-RU" b="1" i="1" dirty="0" err="1"/>
              <a:t>фырцинæй</a:t>
            </a:r>
            <a:r>
              <a:rPr lang="ru-RU" b="1" i="1" dirty="0"/>
              <a:t> </a:t>
            </a:r>
            <a:r>
              <a:rPr lang="ru-RU" b="1" i="1" dirty="0" err="1"/>
              <a:t>рызти</a:t>
            </a:r>
            <a:r>
              <a:rPr lang="ru-RU" b="1" i="1" dirty="0"/>
              <a:t>…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328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6"/>
            <a:ext cx="9148182" cy="686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796"/>
            <a:ext cx="8208913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13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5807" y="32797"/>
            <a:ext cx="1728192" cy="282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9903" y="6381328"/>
            <a:ext cx="39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46D2"/>
                </a:solidFill>
              </a:rPr>
              <a:t>3</a:t>
            </a:r>
            <a:endParaRPr lang="ru-RU" sz="2400" b="1" dirty="0">
              <a:solidFill>
                <a:srgbClr val="0046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308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8" b="99722" l="208" r="99896">
                        <a14:foregroundMark x1="93333" y1="36528" x2="89688" y2="52639"/>
                        <a14:foregroundMark x1="7187" y1="13611" x2="97708" y2="25000"/>
                        <a14:foregroundMark x1="18021" y1="16528" x2="22396" y2="98333"/>
                        <a14:foregroundMark x1="1771" y1="2222" x2="99896" y2="1528"/>
                        <a14:foregroundMark x1="2292" y1="4861" x2="4271" y2="99861"/>
                        <a14:foregroundMark x1="6042" y1="98611" x2="99688" y2="97778"/>
                        <a14:foregroundMark x1="521" y1="75694" x2="208" y2="79583"/>
                        <a14:foregroundMark x1="98750" y1="2083" x2="99271" y2="97917"/>
                        <a14:foregroundMark x1="63229" y1="77083" x2="77396" y2="78889"/>
                        <a14:foregroundMark x1="83854" y1="49444" x2="79583" y2="60694"/>
                        <a14:foregroundMark x1="75938" y1="69722" x2="73229" y2="77222"/>
                        <a14:backgroundMark x1="64896" y1="44722" x2="79792" y2="44583"/>
                        <a14:backgroundMark x1="81146" y1="46389" x2="82604" y2="51667"/>
                        <a14:backgroundMark x1="78021" y1="61528" x2="72188" y2="73750"/>
                        <a14:backgroundMark x1="80625" y1="54861" x2="78021" y2="6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968552" cy="6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33654">
            <a:off x="5635609" y="2741669"/>
            <a:ext cx="18154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   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Рак</a:t>
            </a:r>
            <a:r>
              <a:rPr lang="en-US" sz="2400" b="1" dirty="0" smtClean="0">
                <a:solidFill>
                  <a:srgbClr val="002060"/>
                </a:solidFill>
                <a:latin typeface="Monotype Corsiva" pitchFamily="66" charset="0"/>
              </a:rPr>
              <a:t>æ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с!..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рцыдт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н… М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хиц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й 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фыдд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р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М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гуыр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й 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куы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ссардтон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 д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у д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р,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М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уарзон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, м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иуб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стон ад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æ</a:t>
            </a:r>
            <a:r>
              <a:rPr lang="ru-RU" sz="1400" b="1" dirty="0" smtClean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м!..</a:t>
            </a:r>
            <a:r>
              <a:rPr lang="en-US" sz="1400" b="1" dirty="0">
                <a:solidFill>
                  <a:srgbClr val="FF0000"/>
                </a:solidFill>
                <a:latin typeface="Segoe Print" pitchFamily="2" charset="0"/>
                <a:cs typeface="Italic" pitchFamily="2" charset="0"/>
              </a:rPr>
              <a:t> </a:t>
            </a:r>
            <a:endParaRPr lang="ru-RU" sz="1400" b="1" dirty="0" smtClean="0">
              <a:solidFill>
                <a:srgbClr val="FF0000"/>
              </a:solidFill>
              <a:latin typeface="Segoe Print" pitchFamily="2" charset="0"/>
              <a:cs typeface="Italic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376" y="40466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46D2"/>
                </a:solidFill>
              </a:rPr>
              <a:t>4</a:t>
            </a:r>
            <a:endParaRPr lang="ru-RU" sz="2400" b="1" dirty="0">
              <a:solidFill>
                <a:srgbClr val="0046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28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0730" y="404664"/>
            <a:ext cx="5279927" cy="52629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Тем</a:t>
            </a:r>
            <a:r>
              <a:rPr lang="en-US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: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Цы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уыдз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фид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н, н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ф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стаг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?»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Хет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гкаты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Къостайы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мдз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вг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«Рак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с»-м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г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сг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æ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12871"/>
          <a:stretch/>
        </p:blipFill>
        <p:spPr bwMode="auto">
          <a:xfrm>
            <a:off x="-540567" y="980728"/>
            <a:ext cx="3967348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Заур\Desktop\2292026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52" y="-603449"/>
            <a:ext cx="1033348" cy="18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1589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285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8257" r="18273" b="10165"/>
          <a:stretch/>
        </p:blipFill>
        <p:spPr bwMode="auto">
          <a:xfrm>
            <a:off x="411" y="51466"/>
            <a:ext cx="4645727" cy="680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40466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Ирон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ад</a:t>
            </a:r>
            <a:r>
              <a:rPr lang="en-US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мы с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хсид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705" y="256490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ц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уг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м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сыг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4164" y="4005064"/>
            <a:ext cx="479985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культур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йы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аст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уккаг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ц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48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джындз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0392" y="623731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241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50" cy="684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16840" r="6158" b="1547"/>
          <a:stretch/>
        </p:blipFill>
        <p:spPr bwMode="auto">
          <a:xfrm>
            <a:off x="4495276" y="-21462"/>
            <a:ext cx="4704522" cy="686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Къоста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студент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424" y="63813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7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84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9212" cy="689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C:\Users\Заур\Desktop\Газета\p2745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04"/>
            <a:ext cx="4524579" cy="60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1319"/>
            <a:ext cx="4714908" cy="693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0432" y="630932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4773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40"/>
            <a:ext cx="9191120" cy="689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4486185" cy="68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290170"/>
            <a:ext cx="11525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45" y="6109988"/>
            <a:ext cx="6397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11663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9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414</Words>
  <Application>Microsoft Office PowerPoint</Application>
  <PresentationFormat>Экран (4:3)</PresentationFormat>
  <Paragraphs>82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2_Апекс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Дзырдуатон куыст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Заур</cp:lastModifiedBy>
  <cp:revision>55</cp:revision>
  <dcterms:created xsi:type="dcterms:W3CDTF">2017-11-04T18:21:48Z</dcterms:created>
  <dcterms:modified xsi:type="dcterms:W3CDTF">2019-11-03T08:10:57Z</dcterms:modified>
</cp:coreProperties>
</file>