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8" r:id="rId2"/>
    <p:sldId id="309" r:id="rId3"/>
    <p:sldId id="259" r:id="rId4"/>
    <p:sldId id="260" r:id="rId5"/>
    <p:sldId id="262" r:id="rId6"/>
    <p:sldId id="270" r:id="rId7"/>
    <p:sldId id="263" r:id="rId8"/>
    <p:sldId id="295" r:id="rId9"/>
    <p:sldId id="310" r:id="rId10"/>
    <p:sldId id="265" r:id="rId11"/>
    <p:sldId id="304" r:id="rId12"/>
    <p:sldId id="267" r:id="rId13"/>
    <p:sldId id="286" r:id="rId14"/>
    <p:sldId id="282" r:id="rId15"/>
    <p:sldId id="268" r:id="rId16"/>
    <p:sldId id="312" r:id="rId17"/>
    <p:sldId id="296" r:id="rId18"/>
    <p:sldId id="298" r:id="rId19"/>
    <p:sldId id="297" r:id="rId20"/>
    <p:sldId id="307" r:id="rId21"/>
    <p:sldId id="301" r:id="rId22"/>
    <p:sldId id="302" r:id="rId23"/>
    <p:sldId id="30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8277" autoAdjust="0"/>
  </p:normalViewPr>
  <p:slideViewPr>
    <p:cSldViewPr>
      <p:cViewPr varScale="1">
        <p:scale>
          <a:sx n="65" d="100"/>
          <a:sy n="65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9A886-70B6-4F99-A2C4-5EF9770037DB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2AFEF-2DD9-49D3-A834-DA89D21AD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2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2AFEF-2DD9-49D3-A834-DA89D21AD95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2AFEF-2DD9-49D3-A834-DA89D21AD95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2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2AFEF-2DD9-49D3-A834-DA89D21AD95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1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F:\&#1053;&#1086;&#1075;%20&#1089;&#1080;&#1085;&#1086;&#1085;&#1080;&#1084;&#1090;&#1072;\&#1080;&#1088;&#1086;&#1085;%20&#1084;&#1077;&#1083;&#1086;&#1076;&#1080;%202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static.panoramio.com/photos/large/28658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57" y="-1"/>
            <a:ext cx="9143999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4221088"/>
            <a:ext cx="8177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Monotype Corsiva" pitchFamily="66" charset="0"/>
              </a:rPr>
              <a:t>«</a:t>
            </a:r>
            <a:r>
              <a:rPr lang="ru-RU" sz="5400" b="1" dirty="0" err="1" smtClean="0">
                <a:solidFill>
                  <a:srgbClr val="FFFF00"/>
                </a:solidFill>
                <a:latin typeface="Monotype Corsiva" pitchFamily="66" charset="0"/>
              </a:rPr>
              <a:t>Лæг</a:t>
            </a: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  <a:latin typeface="Monotype Corsiva" pitchFamily="66" charset="0"/>
              </a:rPr>
              <a:t>бонæн</a:t>
            </a: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  <a:latin typeface="Monotype Corsiva" pitchFamily="66" charset="0"/>
              </a:rPr>
              <a:t>дзырд</a:t>
            </a: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  <a:latin typeface="Monotype Corsiva" pitchFamily="66" charset="0"/>
              </a:rPr>
              <a:t>куы</a:t>
            </a: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  <a:latin typeface="Monotype Corsiva" pitchFamily="66" charset="0"/>
              </a:rPr>
              <a:t>нæ</a:t>
            </a: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          </a:t>
            </a:r>
            <a:r>
              <a:rPr lang="ru-RU" sz="5400" b="1" dirty="0" err="1" smtClean="0">
                <a:solidFill>
                  <a:srgbClr val="FFFF00"/>
                </a:solidFill>
                <a:latin typeface="Monotype Corsiva" pitchFamily="66" charset="0"/>
              </a:rPr>
              <a:t>хъуса</a:t>
            </a: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ru-RU" sz="5400" b="1" dirty="0" err="1" smtClean="0">
                <a:solidFill>
                  <a:srgbClr val="FFFF00"/>
                </a:solidFill>
                <a:latin typeface="Monotype Corsiva" pitchFamily="66" charset="0"/>
              </a:rPr>
              <a:t>уæд</a:t>
            </a: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  <a:latin typeface="Monotype Corsiva" pitchFamily="66" charset="0"/>
              </a:rPr>
              <a:t>къуырма</a:t>
            </a: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  <a:latin typeface="Monotype Corsiva" pitchFamily="66" charset="0"/>
              </a:rPr>
              <a:t>кæны</a:t>
            </a: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»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174" y="188640"/>
            <a:ext cx="88765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Иу</a:t>
            </a:r>
            <a:r>
              <a:rPr lang="ru-RU" sz="4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бон </a:t>
            </a:r>
            <a:r>
              <a:rPr lang="ru-RU" sz="4400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дæр</a:t>
            </a:r>
            <a:r>
              <a:rPr lang="ru-RU" sz="4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æнæ</a:t>
            </a:r>
            <a:r>
              <a:rPr lang="ru-RU" sz="4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исты</a:t>
            </a:r>
            <a:r>
              <a:rPr lang="ru-RU" sz="4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базонгæйæ</a:t>
            </a:r>
            <a:r>
              <a:rPr lang="ru-RU" sz="4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</a:t>
            </a:r>
            <a:r>
              <a:rPr lang="ru-RU" sz="4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арвит</a:t>
            </a:r>
            <a:r>
              <a:rPr lang="ru-RU" sz="44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506427"/>
              </p:ext>
            </p:extLst>
          </p:nvPr>
        </p:nvGraphicFramePr>
        <p:xfrm>
          <a:off x="2000232" y="285728"/>
          <a:ext cx="5045398" cy="630936"/>
        </p:xfrm>
        <a:graphic>
          <a:graphicData uri="http://schemas.openxmlformats.org/drawingml/2006/table">
            <a:tbl>
              <a:tblPr/>
              <a:tblGrid>
                <a:gridCol w="5045398"/>
              </a:tblGrid>
              <a:tr h="580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Лексикон </a:t>
                      </a:r>
                      <a:r>
                        <a:rPr lang="ru-RU" sz="3600" b="1" i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синонимтæ</a:t>
                      </a: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Поле 32"/>
          <p:cNvSpPr txBox="1">
            <a:spLocks noChangeArrowheads="1"/>
          </p:cNvSpPr>
          <p:nvPr/>
        </p:nvSpPr>
        <p:spPr bwMode="auto">
          <a:xfrm>
            <a:off x="1702082" y="312275"/>
            <a:ext cx="2682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531" name="Прямая со стрелкой 23"/>
          <p:cNvCxnSpPr>
            <a:cxnSpLocks noChangeShapeType="1"/>
          </p:cNvCxnSpPr>
          <p:nvPr/>
        </p:nvCxnSpPr>
        <p:spPr bwMode="auto">
          <a:xfrm flipH="1">
            <a:off x="2357422" y="928670"/>
            <a:ext cx="935038" cy="658812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22532" name="Прямая со стрелкой 24"/>
          <p:cNvCxnSpPr>
            <a:cxnSpLocks noChangeShapeType="1"/>
          </p:cNvCxnSpPr>
          <p:nvPr/>
        </p:nvCxnSpPr>
        <p:spPr bwMode="auto">
          <a:xfrm>
            <a:off x="4271947" y="981057"/>
            <a:ext cx="0" cy="604838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22533" name="Прямая со стрелкой 25"/>
          <p:cNvCxnSpPr>
            <a:cxnSpLocks noChangeShapeType="1"/>
          </p:cNvCxnSpPr>
          <p:nvPr/>
        </p:nvCxnSpPr>
        <p:spPr bwMode="auto">
          <a:xfrm>
            <a:off x="5376847" y="917557"/>
            <a:ext cx="935038" cy="604838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arrow" w="med" len="med"/>
          </a:ln>
        </p:spPr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05629"/>
              </p:ext>
            </p:extLst>
          </p:nvPr>
        </p:nvGraphicFramePr>
        <p:xfrm>
          <a:off x="251519" y="1714488"/>
          <a:ext cx="8535322" cy="4556760"/>
        </p:xfrm>
        <a:graphic>
          <a:graphicData uri="http://schemas.openxmlformats.org/drawingml/2006/table">
            <a:tbl>
              <a:tblPr/>
              <a:tblGrid>
                <a:gridCol w="2752694"/>
                <a:gridCol w="2913131"/>
                <a:gridCol w="2869497"/>
              </a:tblGrid>
              <a:tr h="2136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Æххæст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0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бсолютон</a:t>
                      </a:r>
                      <a:r>
                        <a:rPr lang="ru-RU" sz="2000" b="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2400" b="0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24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æмхуызон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сты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сæ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мидис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æмæ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сæ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стилистикон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ахуырстæй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архаизмтæ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</a:rPr>
                        <a:t/>
                      </a:r>
                      <a:br>
                        <a:rPr lang="ru-RU" sz="2400" dirty="0">
                          <a:latin typeface="Calibri"/>
                        </a:rPr>
                      </a:br>
                      <a:endParaRPr lang="ru-RU" sz="2400" dirty="0" smtClean="0"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Аэроплан - (</a:t>
                      </a:r>
                      <a:r>
                        <a:rPr lang="ru-RU" sz="20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тæхæн машинæ</a:t>
                      </a: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);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Хъæрдамгъæ</a:t>
                      </a:r>
                      <a:r>
                        <a:rPr lang="ru-RU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000" i="1" dirty="0" err="1">
                          <a:latin typeface="Times New Roman"/>
                          <a:ea typeface="Calibri"/>
                          <a:cs typeface="Times New Roman"/>
                        </a:rPr>
                        <a:t>хъæлæсон</a:t>
                      </a: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Бончиныг</a:t>
                      </a:r>
                      <a:r>
                        <a:rPr lang="ru-RU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2000" i="1" dirty="0" err="1">
                          <a:latin typeface="Times New Roman"/>
                          <a:ea typeface="Calibri"/>
                          <a:cs typeface="Times New Roman"/>
                        </a:rPr>
                        <a:t>боныг</a:t>
                      </a: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Семантикон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: (</a:t>
                      </a: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идеографион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) –</a:t>
                      </a: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хиц</a:t>
                      </a: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æн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кæнынц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сæ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нысаниуæджы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</a:t>
                      </a: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æлгъуызтæй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</a:rPr>
                        <a:t/>
                      </a:r>
                      <a:br>
                        <a:rPr lang="ru-RU" sz="2400" dirty="0" smtClean="0">
                          <a:latin typeface="Calibri"/>
                        </a:rPr>
                      </a:br>
                      <a:endParaRPr lang="ru-RU" sz="2400" dirty="0" smtClean="0"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Дынджыр</a:t>
                      </a:r>
                      <a:r>
                        <a:rPr lang="ru-RU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20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егъау</a:t>
                      </a:r>
                      <a:r>
                        <a:rPr lang="ru-RU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Гыццыл</a:t>
                      </a:r>
                      <a:r>
                        <a:rPr lang="ru-RU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20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чысыл</a:t>
                      </a: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Æ</a:t>
                      </a:r>
                      <a:r>
                        <a:rPr lang="ru-RU" sz="20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мбæлттæ </a:t>
                      </a:r>
                      <a:r>
                        <a:rPr lang="ru-RU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0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æфхæрдтæ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Стилистикон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æввахс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мидис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фæлæ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фембæлынц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алыхуызон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ныхасы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хуызты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	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579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5790" algn="l"/>
                        </a:tabLst>
                      </a:pP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5790" algn="l"/>
                        </a:tabLst>
                      </a:pPr>
                      <a:endParaRPr lang="ru-RU" sz="2000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5790" algn="l"/>
                        </a:tabLst>
                      </a:pPr>
                      <a:r>
                        <a:rPr lang="ru-RU" sz="20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Хæрын</a:t>
                      </a:r>
                      <a:r>
                        <a:rPr lang="ru-RU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20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æмпулын</a:t>
                      </a: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err="1">
                          <a:latin typeface="Times New Roman"/>
                          <a:ea typeface="Calibri"/>
                          <a:cs typeface="Times New Roman"/>
                        </a:rPr>
                        <a:t>æууилын –æвдæрзын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3" descr="C:\Users\Администратор\Desktop\magazin_kancelyarskih_tovarov_na_ul_kul_tu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399">
            <a:off x="60171" y="48963"/>
            <a:ext cx="1655915" cy="12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истратор\Desktop\knigiruchki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566">
            <a:off x="6588540" y="5231130"/>
            <a:ext cx="1856125" cy="15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1066109" y="3675151"/>
            <a:ext cx="0" cy="613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46795" y="3688392"/>
            <a:ext cx="0" cy="613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312" y="3140968"/>
            <a:ext cx="0" cy="874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985" y="222863"/>
            <a:ext cx="7920880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lnSpc>
                <a:spcPct val="115000"/>
              </a:lnSpc>
            </a:pP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Фразеологон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синонимтæ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ru-RU" sz="2400" dirty="0" err="1" smtClean="0"/>
              <a:t>Æнгом</a:t>
            </a:r>
            <a:r>
              <a:rPr lang="ru-RU" sz="2400" dirty="0" smtClean="0"/>
              <a:t> </a:t>
            </a:r>
            <a:r>
              <a:rPr lang="ru-RU" sz="2400" dirty="0"/>
              <a:t>дзырдбæстытæ, </a:t>
            </a:r>
            <a:r>
              <a:rPr lang="ru-RU" sz="2400" dirty="0" err="1"/>
              <a:t>кæцытæ</a:t>
            </a:r>
            <a:r>
              <a:rPr lang="ru-RU" sz="2400" dirty="0"/>
              <a:t> </a:t>
            </a:r>
            <a:r>
              <a:rPr lang="ru-RU" sz="2400" dirty="0" err="1"/>
              <a:t>хицæн</a:t>
            </a:r>
            <a:r>
              <a:rPr lang="ru-RU" sz="2400" dirty="0"/>
              <a:t> </a:t>
            </a:r>
            <a:r>
              <a:rPr lang="ru-RU" sz="2400" dirty="0" err="1"/>
              <a:t>кæнынц</a:t>
            </a:r>
            <a:r>
              <a:rPr lang="ru-RU" sz="2400" dirty="0"/>
              <a:t> </a:t>
            </a:r>
            <a:r>
              <a:rPr lang="ru-RU" sz="2000" b="1" dirty="0" err="1"/>
              <a:t>сæ</a:t>
            </a:r>
            <a:r>
              <a:rPr lang="ru-RU" sz="2000" b="1" dirty="0"/>
              <a:t> </a:t>
            </a:r>
            <a:r>
              <a:rPr lang="ru-RU" sz="2000" b="1" i="1" dirty="0" err="1"/>
              <a:t>нысаниуæджы</a:t>
            </a:r>
            <a:r>
              <a:rPr lang="ru-RU" sz="2000" b="1" i="1" dirty="0"/>
              <a:t> </a:t>
            </a:r>
            <a:r>
              <a:rPr lang="ru-RU" sz="2000" b="1" i="1" dirty="0" err="1"/>
              <a:t>фæлгъуызтæй</a:t>
            </a:r>
            <a:r>
              <a:rPr lang="ru-RU" sz="2400" b="1" i="1" dirty="0"/>
              <a:t> </a:t>
            </a:r>
            <a:r>
              <a:rPr lang="ru-RU" sz="2400" dirty="0"/>
              <a:t>(оттенки):                </a:t>
            </a:r>
            <a:endParaRPr lang="ru-RU" dirty="0"/>
          </a:p>
          <a:p>
            <a:pPr>
              <a:lnSpc>
                <a:spcPct val="115000"/>
              </a:lnSpc>
            </a:pPr>
            <a:r>
              <a:rPr lang="ru-RU" sz="2800" dirty="0">
                <a:solidFill>
                  <a:srgbClr val="002060"/>
                </a:solidFill>
              </a:rPr>
              <a:t> 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2400" i="1" dirty="0" err="1" smtClean="0"/>
              <a:t>Цæстытæ</a:t>
            </a:r>
            <a:r>
              <a:rPr lang="ru-RU" sz="2400" i="1" dirty="0" smtClean="0"/>
              <a:t> </a:t>
            </a:r>
            <a:r>
              <a:rPr lang="ru-RU" sz="2400" i="1" dirty="0" err="1"/>
              <a:t>ныццавта</a:t>
            </a:r>
            <a:r>
              <a:rPr lang="ru-RU" sz="2400" i="1" dirty="0"/>
              <a:t>- </a:t>
            </a:r>
            <a:r>
              <a:rPr lang="ru-RU" sz="2400" i="1" dirty="0" err="1"/>
              <a:t>цæстытæ</a:t>
            </a:r>
            <a:r>
              <a:rPr lang="ru-RU" sz="2400" i="1" dirty="0"/>
              <a:t> </a:t>
            </a:r>
            <a:r>
              <a:rPr lang="ru-RU" sz="2400" i="1" dirty="0" err="1"/>
              <a:t>нæ</a:t>
            </a:r>
            <a:r>
              <a:rPr lang="ru-RU" sz="2400" i="1" dirty="0"/>
              <a:t> </a:t>
            </a:r>
            <a:r>
              <a:rPr lang="ru-RU" sz="2400" i="1" dirty="0" err="1"/>
              <a:t>исы</a:t>
            </a:r>
            <a:r>
              <a:rPr lang="ru-RU" sz="2400" i="1" dirty="0"/>
              <a:t> –</a:t>
            </a:r>
            <a:r>
              <a:rPr lang="ru-RU" sz="2400" i="1" dirty="0" err="1"/>
              <a:t>цæстыты</a:t>
            </a:r>
            <a:r>
              <a:rPr lang="ru-RU" sz="2400" i="1" dirty="0"/>
              <a:t>  </a:t>
            </a:r>
            <a:r>
              <a:rPr lang="ru-RU" sz="2400" i="1" dirty="0" err="1"/>
              <a:t>рухс</a:t>
            </a:r>
            <a:r>
              <a:rPr lang="ru-RU" sz="2400" i="1" dirty="0"/>
              <a:t>;</a:t>
            </a:r>
            <a:endParaRPr lang="ru-RU" i="1" dirty="0"/>
          </a:p>
          <a:p>
            <a:pPr>
              <a:lnSpc>
                <a:spcPct val="115000"/>
              </a:lnSpc>
            </a:pPr>
            <a:r>
              <a:rPr lang="ru-RU" sz="2400" i="1" dirty="0" err="1"/>
              <a:t>Зæрдæйы</a:t>
            </a:r>
            <a:r>
              <a:rPr lang="ru-RU" sz="2400" i="1" dirty="0"/>
              <a:t> </a:t>
            </a:r>
            <a:r>
              <a:rPr lang="ru-RU" sz="2400" i="1" dirty="0" err="1"/>
              <a:t>ныххаудта</a:t>
            </a:r>
            <a:r>
              <a:rPr lang="ru-RU" sz="2400" i="1" dirty="0"/>
              <a:t> – </a:t>
            </a:r>
            <a:r>
              <a:rPr lang="ru-RU" sz="2400" i="1" dirty="0" err="1"/>
              <a:t>зæрдæмæ</a:t>
            </a:r>
            <a:r>
              <a:rPr lang="ru-RU" sz="2400" i="1" dirty="0"/>
              <a:t> </a:t>
            </a:r>
            <a:r>
              <a:rPr lang="ru-RU" sz="2400" i="1" dirty="0" err="1"/>
              <a:t>цæуы</a:t>
            </a:r>
            <a:r>
              <a:rPr lang="ru-RU" sz="2400" i="1" dirty="0"/>
              <a:t> – </a:t>
            </a:r>
            <a:r>
              <a:rPr lang="ru-RU" sz="2400" i="1" dirty="0" err="1"/>
              <a:t>зæрдæйы</a:t>
            </a:r>
            <a:r>
              <a:rPr lang="ru-RU" sz="2400" i="1" dirty="0"/>
              <a:t> </a:t>
            </a:r>
            <a:r>
              <a:rPr lang="ru-RU" sz="2400" i="1" dirty="0" err="1"/>
              <a:t>дидинæг</a:t>
            </a:r>
            <a:r>
              <a:rPr lang="ru-RU" sz="2400" i="1" dirty="0"/>
              <a:t>.</a:t>
            </a:r>
            <a:endParaRPr lang="ru-RU" i="1" dirty="0"/>
          </a:p>
          <a:p>
            <a:pPr>
              <a:lnSpc>
                <a:spcPct val="115000"/>
              </a:lnSpc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endParaRPr lang="ru-RU" sz="2800" i="1" dirty="0" smtClean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2000" dirty="0"/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3" descr="C:\Users\Администратор\Desktop\magazin_kancelyarskih_tovarov_na_ul_kul_tu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399">
            <a:off x="121050" y="478635"/>
            <a:ext cx="2254941" cy="12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262425" y="2924944"/>
            <a:ext cx="0" cy="613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Администратор\Desktop\knigiruchki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566">
            <a:off x="5220072" y="4437112"/>
            <a:ext cx="2358394" cy="170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757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54563"/>
              </p:ext>
            </p:extLst>
          </p:nvPr>
        </p:nvGraphicFramePr>
        <p:xfrm>
          <a:off x="323528" y="2060848"/>
          <a:ext cx="8280920" cy="3364992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329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u="none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Грамматикон</a:t>
                      </a:r>
                      <a:r>
                        <a:rPr lang="ru-RU" sz="3600" b="1" i="1" u="none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600" b="1" i="1" u="none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синонимтæ:</a:t>
                      </a:r>
                      <a:endParaRPr lang="ru-RU" sz="3600" b="1" i="1" u="none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Сæ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нысаниуджытæ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æмхуызон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сты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8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сæ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грамматикон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формæтæ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та – </a:t>
                      </a:r>
                      <a:r>
                        <a:rPr lang="ru-RU" sz="280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алыхуызон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Сæ</a:t>
                      </a: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i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фæдыл </a:t>
                      </a: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2800" b="1" i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сæ фæстæ;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Базарын</a:t>
                      </a: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2800" b="1" i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зарын</a:t>
                      </a: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i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райдайын</a:t>
                      </a: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C:\Users\Администратор\Desktop\magazin_kancelyarskih_tovarov_na_ul_kul_tu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399">
            <a:off x="343259" y="258668"/>
            <a:ext cx="2330826" cy="1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knigiruchki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29200"/>
            <a:ext cx="2160241" cy="178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5438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cap="none" dirty="0" err="1">
                <a:ln/>
                <a:solidFill>
                  <a:schemeClr val="accent3"/>
                </a:solidFill>
              </a:rPr>
              <a:t>Ф</a:t>
            </a:r>
            <a:r>
              <a:rPr lang="ru-RU" sz="3600" b="1" cap="none" dirty="0" err="1">
                <a:ln/>
                <a:solidFill>
                  <a:schemeClr val="accent3"/>
                </a:solidFill>
                <a:latin typeface="Calibri"/>
              </a:rPr>
              <a:t>ӕрнджын</a:t>
            </a:r>
            <a:r>
              <a:rPr lang="ru-RU" sz="3600" b="1" cap="none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ru-RU" sz="3600" b="1" cap="none" dirty="0" err="1">
                <a:ln/>
                <a:solidFill>
                  <a:schemeClr val="accent3"/>
                </a:solidFill>
                <a:latin typeface="Calibri"/>
              </a:rPr>
              <a:t>бинонтӕ</a:t>
            </a:r>
            <a:r>
              <a:rPr lang="ru-RU" sz="3600" b="1" cap="none" dirty="0">
                <a:ln/>
                <a:solidFill>
                  <a:schemeClr val="accent3"/>
                </a:solidFill>
                <a:latin typeface="Calibri"/>
              </a:rPr>
              <a:t>…</a:t>
            </a:r>
            <a:r>
              <a:rPr lang="ru-RU" sz="3200" b="1" cap="none" dirty="0">
                <a:ln/>
                <a:solidFill>
                  <a:schemeClr val="accent3"/>
                </a:solidFill>
              </a:rPr>
              <a:t/>
            </a:r>
            <a:br>
              <a:rPr lang="ru-RU" sz="3200" b="1" cap="none" dirty="0">
                <a:ln/>
                <a:solidFill>
                  <a:schemeClr val="accent3"/>
                </a:solidFill>
              </a:rPr>
            </a:b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8194" name="Picture 2" descr="C:\Users\Администратор\Desktop\rlQihwrBob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348">
            <a:off x="6071131" y="4190401"/>
            <a:ext cx="2903515" cy="24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640435-1292622240_wedding_ossetia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017">
            <a:off x="5122287" y="359136"/>
            <a:ext cx="3421309" cy="21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Администратор\Desktop\post-653-12917576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203">
            <a:off x="216992" y="4014391"/>
            <a:ext cx="28803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дминистратор\Desktop\Ossetian family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714620"/>
            <a:ext cx="3005133" cy="216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дминистратор\Desktop\Batr-Kalmanov-Odevanie-nevestyi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501">
            <a:off x="142152" y="968199"/>
            <a:ext cx="2953429" cy="23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ирон мелоди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143372" y="135729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897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4599"/>
            <a:ext cx="7416824" cy="7920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ӕрнджын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бинонт</a:t>
            </a:r>
            <a:r>
              <a:rPr lang="ru-RU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ӕ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Администратор\Desktop\В-кругу-семьи.-18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0358"/>
            <a:ext cx="2304256" cy="20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lassic-online.ru/uploads/000_picture/330800/330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061">
            <a:off x="6019079" y="257588"/>
            <a:ext cx="2533954" cy="19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дминистратор\Desktop\425819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182">
            <a:off x="189764" y="3814491"/>
            <a:ext cx="3232997" cy="24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Администратор\Desktop\17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763">
            <a:off x="6482454" y="2591492"/>
            <a:ext cx="2162597" cy="28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Администратор\Desktop\0_89936_cb27283f_XX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11">
            <a:off x="3323856" y="1540850"/>
            <a:ext cx="244880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Администратор\Desktop\4725x5327-96dpi-Serov-Devochka-s-persikami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021949"/>
            <a:ext cx="2396726" cy="269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4869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73886"/>
              </p:ext>
            </p:extLst>
          </p:nvPr>
        </p:nvGraphicFramePr>
        <p:xfrm>
          <a:off x="0" y="0"/>
          <a:ext cx="8489407" cy="4924903"/>
        </p:xfrm>
        <a:graphic>
          <a:graphicData uri="http://schemas.openxmlformats.org/drawingml/2006/table">
            <a:tbl>
              <a:tblPr/>
              <a:tblGrid>
                <a:gridCol w="433510"/>
                <a:gridCol w="4067084"/>
                <a:gridCol w="3988813"/>
              </a:tblGrid>
              <a:tr h="400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i="0" dirty="0" smtClean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kumimoji="0"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Кады</a:t>
                      </a:r>
                      <a:r>
                        <a:rPr kumimoji="0"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нысæнттæ</a:t>
                      </a:r>
                      <a:r>
                        <a:rPr kumimoji="0"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Æгады  нысæнттæ</a:t>
                      </a:r>
                      <a:r>
                        <a:rPr kumimoji="0"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1.</a:t>
                      </a:r>
                      <a:endParaRPr lang="ru-RU" sz="1400" b="1" i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Æгъдауджын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цот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- 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Æнæгъдау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цот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–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2.</a:t>
                      </a:r>
                      <a:endParaRPr lang="ru-RU" sz="1400" b="1" i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Хистæрæн кад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кæнын 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–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Хистæрæн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æгъдау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нæ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дæттын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3.</a:t>
                      </a:r>
                      <a:endParaRPr lang="ru-RU" sz="1400" b="1" i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Фæллой уарзын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Магуса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уæвын 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4.</a:t>
                      </a:r>
                      <a:endParaRPr lang="ru-RU" sz="1400" b="1" i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Кæрæдзийыл аудын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- 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Кæрæдзийы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не 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΄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мбарын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- 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5.</a:t>
                      </a:r>
                      <a:endParaRPr lang="ru-RU" sz="1400" b="1" i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Фæлмæнæй дзурын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Дзæгъæл митæ кæнын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- 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6.</a:t>
                      </a:r>
                      <a:endParaRPr lang="ru-RU" sz="1400" b="1" i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Кæстæртæм фæкæсын 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Дзæгъæлдзу кæнын 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7.</a:t>
                      </a:r>
                      <a:endParaRPr lang="ru-RU" sz="1400" b="1" i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Кæрæдзийæн æххуыс кæнын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Кæрæдзийы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хъыг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дарын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– 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8.</a:t>
                      </a:r>
                      <a:endParaRPr lang="ru-RU" sz="1400" b="1" i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Хиуыл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хæцын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-  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Дзæгъæлдзырд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кæнын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0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9.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Коммæ кæсын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Хивæнд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митæ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кæнын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10.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Уазæг</a:t>
                      </a: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0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уарзын</a:t>
                      </a: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Уазæгæн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мидæмæ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нæ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зæгъын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2" name="AutoShape 2" descr="https://encrypted-tbn3.gstatic.com/images?q=tbn:ANd9GcTgdP63qhpKm0DscOT3gCuWvqtTxHh8FXHgouN1nSEdSHovHBp0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encrypted-tbn3.gstatic.com/images?q=tbn:ANd9GcTgdP63qhpKm0DscOT3gCuWvqtTxHh8FXHgouN1nSEdSHovHBp0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4940210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Уæздан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æдзæсгом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куыстуарзон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мæт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кæнын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нымайын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хатыр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кæнын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нымайын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цæст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кæрæдзийы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къухæй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куыст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æнæуаг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митæ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уæздан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уæлдай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ныхас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кæнын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дзæгъæл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цæуын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къæбæрдæттон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кæрæдзи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не΄мбарын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уазæгæн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мидæмæ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зæгъын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кæрæдзимæ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къух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бадарын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уæлдай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ныхас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кæнын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spokoynoe_ozero_v_lesu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0364" y="4572008"/>
            <a:ext cx="6175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</a:t>
            </a:r>
            <a:r>
              <a:rPr lang="en-US" sz="5400" b="1" i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</a:t>
            </a:r>
            <a:r>
              <a:rPr lang="ru-RU" sz="5400" b="1" i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r>
              <a:rPr lang="en-US" sz="5400" b="1" i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</a:t>
            </a:r>
            <a:r>
              <a:rPr lang="ru-RU" sz="5400" b="1" i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i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минут</a:t>
            </a:r>
            <a:endParaRPr lang="ru-RU" sz="5400" b="1" i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    </a:t>
            </a:r>
          </a:p>
          <a:p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                  </a:t>
            </a:r>
            <a:r>
              <a:rPr lang="ru-RU" sz="2400" dirty="0" err="1" smtClean="0"/>
              <a:t>Æрдзы</a:t>
            </a:r>
            <a:r>
              <a:rPr lang="ru-RU" sz="2400" dirty="0" smtClean="0"/>
              <a:t>  </a:t>
            </a:r>
            <a:r>
              <a:rPr lang="ru-RU" sz="2400" dirty="0" err="1" smtClean="0"/>
              <a:t>хъæбысы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err="1" smtClean="0">
                <a:solidFill>
                  <a:srgbClr val="00B050"/>
                </a:solidFill>
              </a:rPr>
              <a:t>Æрдзы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хъæбысы</a:t>
            </a:r>
            <a:r>
              <a:rPr lang="ru-RU" sz="2000" b="1" i="1" dirty="0" smtClean="0">
                <a:solidFill>
                  <a:srgbClr val="00B050"/>
                </a:solidFill>
              </a:rPr>
              <a:t>…</a:t>
            </a:r>
          </a:p>
          <a:p>
            <a:endParaRPr lang="ru-RU" sz="2000" dirty="0" smtClean="0"/>
          </a:p>
          <a:p>
            <a:r>
              <a:rPr lang="ru-RU" sz="2000" dirty="0" smtClean="0"/>
              <a:t>1</a:t>
            </a:r>
            <a:r>
              <a:rPr lang="ru-RU" sz="2000" dirty="0"/>
              <a:t>. </a:t>
            </a:r>
            <a:r>
              <a:rPr lang="ru-RU" sz="2000" dirty="0" err="1"/>
              <a:t>Æрдзы</a:t>
            </a:r>
            <a:r>
              <a:rPr lang="ru-RU" sz="2000" dirty="0"/>
              <a:t> </a:t>
            </a:r>
            <a:r>
              <a:rPr lang="ru-RU" sz="2000" dirty="0" err="1"/>
              <a:t>рæсугъддзинадмæ</a:t>
            </a:r>
            <a:r>
              <a:rPr lang="ru-RU" sz="2000" dirty="0"/>
              <a:t>  </a:t>
            </a:r>
            <a:r>
              <a:rPr lang="ru-RU" sz="2000" dirty="0" err="1"/>
              <a:t>кæсгæйæ</a:t>
            </a:r>
            <a:r>
              <a:rPr lang="ru-RU" sz="2000" dirty="0"/>
              <a:t> </a:t>
            </a:r>
            <a:r>
              <a:rPr lang="ru-RU" sz="2000" dirty="0" err="1"/>
              <a:t>лæппутæ</a:t>
            </a:r>
            <a:r>
              <a:rPr lang="ru-RU" sz="2000" dirty="0"/>
              <a:t>  </a:t>
            </a:r>
            <a:r>
              <a:rPr lang="ru-RU" sz="2000" dirty="0" err="1" smtClean="0"/>
              <a:t>ныхъхъус</a:t>
            </a:r>
            <a:r>
              <a:rPr lang="ru-RU" sz="2000" dirty="0" smtClean="0"/>
              <a:t>,  </a:t>
            </a:r>
            <a:r>
              <a:rPr lang="ru-RU" sz="2000" dirty="0"/>
              <a:t>…...</a:t>
            </a:r>
            <a:r>
              <a:rPr lang="ru-RU" sz="2000" dirty="0" err="1"/>
              <a:t>сты</a:t>
            </a:r>
            <a:r>
              <a:rPr lang="ru-RU" sz="2000" dirty="0"/>
              <a:t> </a:t>
            </a:r>
            <a:r>
              <a:rPr lang="ru-RU" sz="2000" dirty="0" smtClean="0"/>
              <a:t>, …. </a:t>
            </a:r>
            <a:r>
              <a:rPr lang="ru-RU" sz="2000" dirty="0" err="1"/>
              <a:t>дæр</a:t>
            </a:r>
            <a:r>
              <a:rPr lang="ru-RU" sz="2000" dirty="0"/>
              <a:t> </a:t>
            </a:r>
            <a:r>
              <a:rPr lang="ru-RU" sz="2000" dirty="0" err="1"/>
              <a:t>сæ</a:t>
            </a:r>
            <a:r>
              <a:rPr lang="ru-RU" sz="2000" dirty="0"/>
              <a:t> </a:t>
            </a:r>
            <a:r>
              <a:rPr lang="ru-RU" sz="2000" dirty="0" err="1"/>
              <a:t>никæмæй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хъуысти</a:t>
            </a:r>
            <a:r>
              <a:rPr lang="ru-RU" sz="2000" dirty="0" smtClean="0"/>
              <a:t>   </a:t>
            </a:r>
            <a:r>
              <a:rPr lang="ru-RU" sz="2000" dirty="0"/>
              <a:t>2. </a:t>
            </a:r>
            <a:r>
              <a:rPr lang="ru-RU" sz="2000" dirty="0" err="1"/>
              <a:t>Сæ</a:t>
            </a:r>
            <a:r>
              <a:rPr lang="ru-RU" sz="2000" dirty="0"/>
              <a:t> </a:t>
            </a:r>
            <a:r>
              <a:rPr lang="ru-RU" sz="2000" dirty="0" err="1"/>
              <a:t>алфамблай</a:t>
            </a:r>
            <a:r>
              <a:rPr lang="ru-RU" sz="2000" dirty="0"/>
              <a:t>   </a:t>
            </a:r>
            <a:r>
              <a:rPr lang="ru-RU" sz="2000" dirty="0" err="1"/>
              <a:t>мит</a:t>
            </a:r>
            <a:r>
              <a:rPr lang="ru-RU" sz="2000" dirty="0"/>
              <a:t>  </a:t>
            </a:r>
            <a:r>
              <a:rPr lang="ru-RU" sz="2000" dirty="0" err="1"/>
              <a:t>хурмæ</a:t>
            </a:r>
            <a:r>
              <a:rPr lang="ru-RU" sz="2000" dirty="0"/>
              <a:t> </a:t>
            </a:r>
            <a:r>
              <a:rPr lang="ru-RU" sz="2000" dirty="0" err="1"/>
              <a:t>æрттывдтытæ</a:t>
            </a:r>
            <a:r>
              <a:rPr lang="ru-RU" sz="2000" dirty="0"/>
              <a:t> </a:t>
            </a:r>
            <a:r>
              <a:rPr lang="ru-RU" sz="2000" dirty="0" err="1"/>
              <a:t>кодта</a:t>
            </a:r>
            <a:r>
              <a:rPr lang="ru-RU" sz="2000" dirty="0"/>
              <a:t>, </a:t>
            </a:r>
            <a:r>
              <a:rPr lang="ru-RU" sz="2000" dirty="0" err="1"/>
              <a:t>хæхты</a:t>
            </a:r>
            <a:r>
              <a:rPr lang="ru-RU" sz="2000" dirty="0"/>
              <a:t> </a:t>
            </a:r>
            <a:r>
              <a:rPr lang="ru-RU" sz="2000" dirty="0" err="1"/>
              <a:t>цъуппытæ</a:t>
            </a:r>
            <a:r>
              <a:rPr lang="ru-RU" sz="2000" dirty="0"/>
              <a:t> …    </a:t>
            </a:r>
            <a:r>
              <a:rPr lang="ru-RU" sz="2000" dirty="0" err="1"/>
              <a:t>калдтой</a:t>
            </a:r>
            <a:r>
              <a:rPr lang="ru-RU" sz="2000" dirty="0"/>
              <a:t>.  3. </a:t>
            </a:r>
            <a:r>
              <a:rPr lang="ru-RU" sz="2000" dirty="0" err="1"/>
              <a:t>Арв</a:t>
            </a:r>
            <a:r>
              <a:rPr lang="ru-RU" sz="2000" dirty="0"/>
              <a:t> </a:t>
            </a:r>
            <a:r>
              <a:rPr lang="ru-RU" sz="2000" dirty="0" err="1"/>
              <a:t>уыди</a:t>
            </a:r>
            <a:r>
              <a:rPr lang="ru-RU" sz="2000" dirty="0"/>
              <a:t> </a:t>
            </a:r>
            <a:r>
              <a:rPr lang="ru-RU" sz="2000" dirty="0" err="1"/>
              <a:t>цъæх</a:t>
            </a:r>
            <a:r>
              <a:rPr lang="ru-RU" sz="2000" dirty="0"/>
              <a:t> –</a:t>
            </a:r>
            <a:r>
              <a:rPr lang="ru-RU" sz="2000" dirty="0" err="1" smtClean="0"/>
              <a:t>цъæхид</a:t>
            </a:r>
            <a:r>
              <a:rPr lang="ru-RU" sz="2000" dirty="0" smtClean="0"/>
              <a:t>,  </a:t>
            </a:r>
            <a:r>
              <a:rPr lang="ru-RU" sz="2000" dirty="0"/>
              <a:t>….., </a:t>
            </a:r>
            <a:r>
              <a:rPr lang="ru-RU" sz="2000" dirty="0" err="1"/>
              <a:t>иу</a:t>
            </a:r>
            <a:r>
              <a:rPr lang="ru-RU" sz="2000" dirty="0"/>
              <a:t> </a:t>
            </a:r>
            <a:r>
              <a:rPr lang="ru-RU" sz="2000" dirty="0" err="1"/>
              <a:t>мигъы</a:t>
            </a:r>
            <a:r>
              <a:rPr lang="ru-RU" sz="2000" b="1" dirty="0"/>
              <a:t> </a:t>
            </a:r>
            <a:r>
              <a:rPr lang="ru-RU" sz="2000" b="1" i="1" dirty="0"/>
              <a:t> </a:t>
            </a:r>
            <a:r>
              <a:rPr lang="ru-RU" sz="2000" b="1" i="1" dirty="0" err="1"/>
              <a:t>гæбаз</a:t>
            </a:r>
            <a:r>
              <a:rPr lang="ru-RU" sz="2000" b="1" dirty="0"/>
              <a:t> </a:t>
            </a:r>
            <a:r>
              <a:rPr lang="ru-RU" sz="2000" dirty="0"/>
              <a:t> </a:t>
            </a:r>
            <a:r>
              <a:rPr lang="ru-RU" sz="2000" dirty="0" err="1"/>
              <a:t>дæр</a:t>
            </a:r>
            <a:r>
              <a:rPr lang="ru-RU" sz="2000" dirty="0"/>
              <a:t> </a:t>
            </a:r>
            <a:r>
              <a:rPr lang="ru-RU" sz="2000" dirty="0" err="1"/>
              <a:t>ыл</a:t>
            </a:r>
            <a:r>
              <a:rPr lang="ru-RU" sz="2000" dirty="0"/>
              <a:t> </a:t>
            </a:r>
            <a:r>
              <a:rPr lang="ru-RU" sz="2000" dirty="0" err="1"/>
              <a:t>никуы</a:t>
            </a:r>
            <a:r>
              <a:rPr lang="ru-RU" sz="2000" dirty="0"/>
              <a:t> </a:t>
            </a:r>
            <a:r>
              <a:rPr lang="ru-RU" sz="2000" dirty="0" err="1"/>
              <a:t>уыд</a:t>
            </a:r>
            <a:r>
              <a:rPr lang="ru-RU" sz="2000" dirty="0"/>
              <a:t>. 4. </a:t>
            </a:r>
            <a:r>
              <a:rPr lang="ru-RU" sz="2000" dirty="0" err="1" smtClean="0"/>
              <a:t>Зымӕгон</a:t>
            </a:r>
            <a:r>
              <a:rPr lang="ru-RU" sz="2000" dirty="0" smtClean="0"/>
              <a:t> ...    </a:t>
            </a:r>
            <a:r>
              <a:rPr lang="ru-RU" sz="2000" dirty="0" err="1"/>
              <a:t>дымгæ</a:t>
            </a:r>
            <a:r>
              <a:rPr lang="ru-RU" sz="2000" dirty="0"/>
              <a:t> </a:t>
            </a:r>
            <a:r>
              <a:rPr lang="ru-RU" sz="2000" dirty="0" smtClean="0"/>
              <a:t>рог </a:t>
            </a:r>
            <a:r>
              <a:rPr lang="ru-RU" sz="2000" dirty="0" err="1"/>
              <a:t>кодта</a:t>
            </a:r>
            <a:r>
              <a:rPr lang="ru-RU" sz="2000" dirty="0"/>
              <a:t> </a:t>
            </a:r>
            <a:r>
              <a:rPr lang="ru-RU" sz="2000" dirty="0" err="1"/>
              <a:t>адӕймаджы</a:t>
            </a:r>
            <a:r>
              <a:rPr lang="ru-RU" sz="2000" dirty="0"/>
              <a:t>  </a:t>
            </a:r>
            <a:r>
              <a:rPr lang="ru-RU" sz="2000" dirty="0" err="1"/>
              <a:t>уæнгтæ</a:t>
            </a:r>
            <a:r>
              <a:rPr lang="ru-RU" sz="2000" dirty="0"/>
              <a:t> , </a:t>
            </a:r>
            <a:r>
              <a:rPr lang="ru-RU" sz="2000" dirty="0" err="1"/>
              <a:t>æмæ</a:t>
            </a:r>
            <a:r>
              <a:rPr lang="ru-RU" sz="2000" dirty="0"/>
              <a:t>  </a:t>
            </a:r>
            <a:r>
              <a:rPr lang="ru-RU" sz="2000" dirty="0" err="1" smtClean="0"/>
              <a:t>лæппутæ</a:t>
            </a:r>
            <a:r>
              <a:rPr lang="ru-RU" sz="2000" dirty="0" smtClean="0"/>
              <a:t> </a:t>
            </a:r>
            <a:r>
              <a:rPr lang="ru-RU" sz="2000" dirty="0" err="1" smtClean="0"/>
              <a:t>сæ</a:t>
            </a:r>
            <a:r>
              <a:rPr lang="ru-RU" sz="2000" dirty="0" smtClean="0"/>
              <a:t> </a:t>
            </a:r>
            <a:r>
              <a:rPr lang="ru-RU" sz="2000" dirty="0" err="1"/>
              <a:t>риуты</a:t>
            </a:r>
            <a:r>
              <a:rPr lang="ru-RU" sz="2000" dirty="0"/>
              <a:t> </a:t>
            </a:r>
            <a:r>
              <a:rPr lang="ru-RU" sz="2000" dirty="0" err="1"/>
              <a:t>дзаг</a:t>
            </a:r>
            <a:r>
              <a:rPr lang="ru-RU" sz="2000" dirty="0"/>
              <a:t>  </a:t>
            </a:r>
            <a:r>
              <a:rPr lang="ru-RU" sz="2000" dirty="0" err="1"/>
              <a:t>улæфыдысты</a:t>
            </a:r>
            <a:r>
              <a:rPr lang="ru-RU" sz="2000" dirty="0"/>
              <a:t>  … </a:t>
            </a:r>
            <a:r>
              <a:rPr lang="ru-RU" sz="2000" dirty="0" err="1"/>
              <a:t>уæлдæфæй</a:t>
            </a:r>
            <a:r>
              <a:rPr lang="ru-RU" sz="2000" dirty="0"/>
              <a:t>.  5. </a:t>
            </a:r>
            <a:r>
              <a:rPr lang="ru-RU" sz="2000" dirty="0" err="1"/>
              <a:t>Куыд</a:t>
            </a:r>
            <a:r>
              <a:rPr lang="ru-RU" sz="2000" dirty="0"/>
              <a:t> </a:t>
            </a:r>
            <a:r>
              <a:rPr lang="ru-RU" sz="2000" dirty="0" err="1"/>
              <a:t>раст</a:t>
            </a:r>
            <a:r>
              <a:rPr lang="ru-RU" sz="2000" dirty="0"/>
              <a:t> </a:t>
            </a:r>
            <a:r>
              <a:rPr lang="ru-RU" sz="2000" dirty="0" err="1"/>
              <a:t>бакодтой</a:t>
            </a:r>
            <a:r>
              <a:rPr lang="ru-RU" sz="2000" dirty="0"/>
              <a:t>  </a:t>
            </a:r>
            <a:r>
              <a:rPr lang="ru-RU" sz="2000" dirty="0" err="1"/>
              <a:t>лæппутæ</a:t>
            </a:r>
            <a:r>
              <a:rPr lang="ru-RU" sz="2000" dirty="0"/>
              <a:t>,  </a:t>
            </a:r>
            <a:r>
              <a:rPr lang="ru-RU" sz="2000" dirty="0" err="1" smtClean="0"/>
              <a:t>сæхи</a:t>
            </a:r>
            <a:r>
              <a:rPr lang="ru-RU" sz="2000" dirty="0" smtClean="0"/>
              <a:t>  </a:t>
            </a:r>
            <a:r>
              <a:rPr lang="ru-RU" sz="2000" dirty="0" err="1"/>
              <a:t>уарзон</a:t>
            </a:r>
            <a:r>
              <a:rPr lang="ru-RU" sz="2000" dirty="0"/>
              <a:t>  </a:t>
            </a:r>
            <a:r>
              <a:rPr lang="ru-RU" sz="2000" dirty="0" err="1"/>
              <a:t>хæхтæм</a:t>
            </a:r>
            <a:r>
              <a:rPr lang="ru-RU" sz="2000" dirty="0"/>
              <a:t>   </a:t>
            </a:r>
            <a:r>
              <a:rPr lang="ru-RU" sz="2000" dirty="0" err="1"/>
              <a:t>кæй</a:t>
            </a:r>
            <a:r>
              <a:rPr lang="ru-RU" sz="2000" dirty="0"/>
              <a:t> </a:t>
            </a:r>
            <a:r>
              <a:rPr lang="ru-RU" sz="2000" dirty="0" err="1" smtClean="0"/>
              <a:t>æрбацыдысты</a:t>
            </a:r>
            <a:r>
              <a:rPr lang="ru-RU" sz="2000" dirty="0" smtClean="0"/>
              <a:t> ! 6</a:t>
            </a:r>
            <a:r>
              <a:rPr lang="ru-RU" sz="2000" dirty="0"/>
              <a:t>. </a:t>
            </a:r>
            <a:r>
              <a:rPr lang="ru-RU" sz="2000" dirty="0" err="1"/>
              <a:t>Ахæм</a:t>
            </a:r>
            <a:r>
              <a:rPr lang="ru-RU" sz="2000" dirty="0"/>
              <a:t> </a:t>
            </a:r>
            <a:r>
              <a:rPr lang="ru-RU" sz="2000" dirty="0" err="1"/>
              <a:t>хъару</a:t>
            </a:r>
            <a:r>
              <a:rPr lang="ru-RU" sz="2000" dirty="0"/>
              <a:t>, </a:t>
            </a:r>
            <a:r>
              <a:rPr lang="ru-RU" sz="2000" dirty="0" err="1"/>
              <a:t>ахæм</a:t>
            </a:r>
            <a:r>
              <a:rPr lang="ru-RU" sz="2000" dirty="0"/>
              <a:t> </a:t>
            </a:r>
            <a:r>
              <a:rPr lang="ru-RU" sz="2000" dirty="0" smtClean="0"/>
              <a:t>…сын </a:t>
            </a:r>
            <a:r>
              <a:rPr lang="ru-RU" sz="2000" dirty="0" err="1"/>
              <a:t>æндæр</a:t>
            </a:r>
            <a:r>
              <a:rPr lang="ru-RU" sz="2000" dirty="0"/>
              <a:t> ран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раттаид</a:t>
            </a:r>
            <a:r>
              <a:rPr lang="ru-RU" sz="2000" dirty="0"/>
              <a:t>!</a:t>
            </a:r>
          </a:p>
        </p:txBody>
      </p:sp>
      <p:pic>
        <p:nvPicPr>
          <p:cNvPr id="25602" name="Picture 2" descr="C:\Users\Администратор\Desktop\782bc3c6a4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" y="116632"/>
            <a:ext cx="84964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821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58076"/>
            <a:ext cx="334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</a:rPr>
              <a:t>Хъазт</a:t>
            </a:r>
            <a:r>
              <a:rPr lang="ru-RU" sz="2400" b="1" i="1" dirty="0">
                <a:solidFill>
                  <a:srgbClr val="C00000"/>
                </a:solidFill>
              </a:rPr>
              <a:t> « Академик</a:t>
            </a:r>
            <a:r>
              <a:rPr lang="ru-RU" b="1" i="1" dirty="0"/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613" y="2996952"/>
            <a:ext cx="6246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B050"/>
                </a:solidFill>
              </a:rPr>
              <a:t>Ныхъхъус</a:t>
            </a:r>
            <a:r>
              <a:rPr lang="ru-RU" sz="2400" b="1" i="1" dirty="0">
                <a:solidFill>
                  <a:srgbClr val="00B050"/>
                </a:solidFill>
              </a:rPr>
              <a:t> -  (</a:t>
            </a:r>
            <a:r>
              <a:rPr lang="ru-RU" sz="2400" b="1" i="1" dirty="0" err="1">
                <a:solidFill>
                  <a:srgbClr val="00B050"/>
                </a:solidFill>
              </a:rPr>
              <a:t>ныссабыр</a:t>
            </a:r>
            <a:r>
              <a:rPr lang="ru-RU" sz="2400" b="1" i="1" dirty="0">
                <a:solidFill>
                  <a:srgbClr val="00B050"/>
                </a:solidFill>
              </a:rPr>
              <a:t>, </a:t>
            </a:r>
            <a:r>
              <a:rPr lang="ru-RU" sz="2400" b="1" i="1" dirty="0" err="1">
                <a:solidFill>
                  <a:srgbClr val="00B050"/>
                </a:solidFill>
              </a:rPr>
              <a:t>бамыр</a:t>
            </a:r>
            <a:r>
              <a:rPr lang="ru-RU" sz="2400" b="1" i="1" dirty="0">
                <a:solidFill>
                  <a:srgbClr val="00B050"/>
                </a:solidFill>
              </a:rPr>
              <a:t>.)                          </a:t>
            </a:r>
          </a:p>
          <a:p>
            <a:r>
              <a:rPr lang="ru-RU" sz="2400" b="1" i="1" dirty="0" err="1">
                <a:solidFill>
                  <a:srgbClr val="00B050"/>
                </a:solidFill>
              </a:rPr>
              <a:t>Хъаруджын</a:t>
            </a:r>
            <a:r>
              <a:rPr lang="ru-RU" sz="2400" b="1" i="1" dirty="0">
                <a:solidFill>
                  <a:srgbClr val="00B050"/>
                </a:solidFill>
              </a:rPr>
              <a:t> – </a:t>
            </a:r>
            <a:r>
              <a:rPr lang="ru-RU" sz="2400" b="1" i="1" dirty="0" err="1">
                <a:solidFill>
                  <a:srgbClr val="00B050"/>
                </a:solidFill>
              </a:rPr>
              <a:t>тыхджын</a:t>
            </a:r>
            <a:r>
              <a:rPr lang="ru-RU" sz="2400" b="1" i="1" dirty="0">
                <a:solidFill>
                  <a:srgbClr val="00B050"/>
                </a:solidFill>
              </a:rPr>
              <a:t>...                       </a:t>
            </a:r>
          </a:p>
          <a:p>
            <a:r>
              <a:rPr lang="ru-RU" sz="2400" b="1" i="1" dirty="0" err="1">
                <a:solidFill>
                  <a:srgbClr val="00B050"/>
                </a:solidFill>
              </a:rPr>
              <a:t>Рæсугъд</a:t>
            </a:r>
            <a:r>
              <a:rPr lang="ru-RU" sz="2400" b="1" i="1" dirty="0">
                <a:solidFill>
                  <a:srgbClr val="00B050"/>
                </a:solidFill>
              </a:rPr>
              <a:t> – </a:t>
            </a:r>
            <a:r>
              <a:rPr lang="ru-RU" sz="2400" b="1" i="1" dirty="0" err="1">
                <a:solidFill>
                  <a:srgbClr val="00B050"/>
                </a:solidFill>
              </a:rPr>
              <a:t>аив</a:t>
            </a:r>
            <a:r>
              <a:rPr lang="ru-RU" sz="2400" b="1" i="1" dirty="0">
                <a:solidFill>
                  <a:srgbClr val="00B050"/>
                </a:solidFill>
              </a:rPr>
              <a:t>..	</a:t>
            </a:r>
          </a:p>
          <a:p>
            <a:r>
              <a:rPr lang="ru-RU" sz="2400" b="1" i="1" dirty="0" err="1">
                <a:solidFill>
                  <a:srgbClr val="00B050"/>
                </a:solidFill>
              </a:rPr>
              <a:t>Хорз</a:t>
            </a:r>
            <a:r>
              <a:rPr lang="ru-RU" sz="2400" b="1" i="1" dirty="0">
                <a:solidFill>
                  <a:srgbClr val="00B050"/>
                </a:solidFill>
              </a:rPr>
              <a:t> - </a:t>
            </a:r>
            <a:r>
              <a:rPr lang="ru-RU" sz="2400" b="1" i="1" dirty="0" err="1">
                <a:solidFill>
                  <a:srgbClr val="00B050"/>
                </a:solidFill>
              </a:rPr>
              <a:t>дзæбæх</a:t>
            </a:r>
            <a:r>
              <a:rPr lang="ru-RU" sz="2400" b="1" i="1" dirty="0">
                <a:solidFill>
                  <a:srgbClr val="00B050"/>
                </a:solidFill>
              </a:rPr>
              <a:t>..</a:t>
            </a:r>
          </a:p>
          <a:p>
            <a:r>
              <a:rPr lang="ru-RU" sz="2400" b="1" i="1" dirty="0" err="1" smtClean="0">
                <a:solidFill>
                  <a:srgbClr val="00B050"/>
                </a:solidFill>
              </a:rPr>
              <a:t>Къона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>
                <a:solidFill>
                  <a:srgbClr val="00B050"/>
                </a:solidFill>
              </a:rPr>
              <a:t>- </a:t>
            </a:r>
            <a:r>
              <a:rPr lang="ru-RU" sz="2400" b="1" i="1" dirty="0" err="1">
                <a:solidFill>
                  <a:srgbClr val="00B050"/>
                </a:solidFill>
              </a:rPr>
              <a:t>хæдзар</a:t>
            </a:r>
            <a:r>
              <a:rPr lang="ru-RU" sz="2400" b="1" i="1" dirty="0">
                <a:solidFill>
                  <a:srgbClr val="00B050"/>
                </a:solidFill>
              </a:rPr>
              <a:t>.</a:t>
            </a:r>
          </a:p>
          <a:p>
            <a:r>
              <a:rPr lang="ru-RU" sz="2400" b="1" i="1" dirty="0" err="1">
                <a:solidFill>
                  <a:srgbClr val="00B050"/>
                </a:solidFill>
              </a:rPr>
              <a:t>Згъоры</a:t>
            </a:r>
            <a:r>
              <a:rPr lang="ru-RU" sz="2400" b="1" i="1" dirty="0">
                <a:solidFill>
                  <a:srgbClr val="00B050"/>
                </a:solidFill>
              </a:rPr>
              <a:t> –</a:t>
            </a:r>
            <a:r>
              <a:rPr lang="ru-RU" sz="2400" b="1" i="1" dirty="0" err="1">
                <a:solidFill>
                  <a:srgbClr val="00B050"/>
                </a:solidFill>
              </a:rPr>
              <a:t>лидзы</a:t>
            </a:r>
            <a:r>
              <a:rPr lang="ru-RU" sz="2400" b="1" i="1" dirty="0">
                <a:solidFill>
                  <a:srgbClr val="00B050"/>
                </a:solidFill>
              </a:rPr>
              <a:t>…        </a:t>
            </a:r>
          </a:p>
          <a:p>
            <a:r>
              <a:rPr lang="ru-RU" sz="2400" b="1" i="1" dirty="0" err="1">
                <a:solidFill>
                  <a:srgbClr val="00B050"/>
                </a:solidFill>
              </a:rPr>
              <a:t>Фæллойуарзаг</a:t>
            </a:r>
            <a:r>
              <a:rPr lang="ru-RU" sz="2400" b="1" i="1" dirty="0">
                <a:solidFill>
                  <a:srgbClr val="00B050"/>
                </a:solidFill>
              </a:rPr>
              <a:t> – </a:t>
            </a:r>
            <a:r>
              <a:rPr lang="ru-RU" sz="2400" b="1" i="1" dirty="0" err="1">
                <a:solidFill>
                  <a:srgbClr val="00B050"/>
                </a:solidFill>
              </a:rPr>
              <a:t>кусаг</a:t>
            </a:r>
            <a:r>
              <a:rPr lang="ru-RU" sz="2400" b="1" i="1" dirty="0">
                <a:solidFill>
                  <a:srgbClr val="00B050"/>
                </a:solidFill>
              </a:rPr>
              <a:t>..</a:t>
            </a:r>
          </a:p>
        </p:txBody>
      </p:sp>
      <p:pic>
        <p:nvPicPr>
          <p:cNvPr id="4" name="Picture 3" descr="C:\Users\Администратор\Desktop\magazin_kancelyarskih_tovarov_na_ul_kul_tu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399">
            <a:off x="343259" y="258668"/>
            <a:ext cx="2330826" cy="1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knigiruchki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71" y="4509120"/>
            <a:ext cx="2160241" cy="178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1608936"/>
            <a:ext cx="650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Лæвæрд</a:t>
            </a:r>
            <a:r>
              <a:rPr lang="ru-RU" b="1" i="1" dirty="0"/>
              <a:t> </a:t>
            </a:r>
            <a:r>
              <a:rPr lang="ru-RU" b="1" i="1" dirty="0" err="1"/>
              <a:t>дзырдтæм</a:t>
            </a:r>
            <a:r>
              <a:rPr lang="ru-RU" b="1" i="1" dirty="0"/>
              <a:t> 5 </a:t>
            </a:r>
            <a:r>
              <a:rPr lang="ru-RU" b="1" i="1" dirty="0" err="1"/>
              <a:t>минутмæ</a:t>
            </a:r>
            <a:r>
              <a:rPr lang="ru-RU" b="1" i="1" dirty="0"/>
              <a:t> </a:t>
            </a:r>
            <a:r>
              <a:rPr lang="ru-RU" b="1" i="1" dirty="0" err="1"/>
              <a:t>ссарут</a:t>
            </a:r>
            <a:r>
              <a:rPr lang="ru-RU" b="1" i="1" dirty="0"/>
              <a:t> </a:t>
            </a:r>
            <a:r>
              <a:rPr lang="ru-RU" b="1" i="1" dirty="0" err="1"/>
              <a:t>синонимтæ</a:t>
            </a:r>
            <a:r>
              <a:rPr lang="ru-RU" b="1" i="1" dirty="0"/>
              <a:t> </a:t>
            </a:r>
            <a:r>
              <a:rPr lang="ru-RU" b="1" i="1" dirty="0" err="1"/>
              <a:t>ӕмӕ</a:t>
            </a:r>
            <a:r>
              <a:rPr lang="ru-RU" b="1" i="1" dirty="0"/>
              <a:t> </a:t>
            </a:r>
            <a:r>
              <a:rPr lang="ru-RU" b="1" i="1" dirty="0" err="1"/>
              <a:t>семӕ</a:t>
            </a:r>
            <a:r>
              <a:rPr lang="ru-RU" b="1" i="1" dirty="0"/>
              <a:t> </a:t>
            </a:r>
            <a:r>
              <a:rPr lang="ru-RU" b="1" i="1" dirty="0" err="1"/>
              <a:t>цыбыр</a:t>
            </a:r>
            <a:r>
              <a:rPr lang="ru-RU" b="1" i="1" dirty="0"/>
              <a:t> </a:t>
            </a:r>
            <a:r>
              <a:rPr lang="ru-RU" b="1" i="1" dirty="0" err="1"/>
              <a:t>хъуыдыйӕдтӕ</a:t>
            </a:r>
            <a:r>
              <a:rPr lang="ru-RU" b="1" i="1" dirty="0"/>
              <a:t> </a:t>
            </a:r>
            <a:r>
              <a:rPr lang="ru-RU" b="1" i="1" dirty="0" err="1"/>
              <a:t>саразут</a:t>
            </a:r>
            <a:r>
              <a:rPr lang="ru-RU" b="1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53315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159" y="622035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                                                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                                       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Æмбисæндтæ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  <a:p>
            <a:endParaRPr lang="ru-RU" sz="2000" b="1" i="1" dirty="0" smtClean="0">
              <a:solidFill>
                <a:srgbClr val="C00000"/>
              </a:solidFill>
            </a:endParaRPr>
          </a:p>
          <a:p>
            <a:endParaRPr lang="ru-RU" sz="2000" b="1" i="1" dirty="0" smtClean="0"/>
          </a:p>
          <a:p>
            <a:r>
              <a:rPr lang="ru-RU" sz="2400" b="1" i="1" dirty="0" err="1" smtClean="0">
                <a:solidFill>
                  <a:srgbClr val="C00000"/>
                </a:solidFill>
              </a:rPr>
              <a:t>Хӕс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/>
              <a:t>: </a:t>
            </a:r>
            <a:r>
              <a:rPr lang="ru-RU" sz="2400" b="1" i="1" dirty="0" err="1" smtClean="0"/>
              <a:t>Æмбисæндты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нысаниуӕг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бамбарын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кӕнут</a:t>
            </a:r>
            <a:r>
              <a:rPr lang="ru-RU" sz="2400" b="1" i="1" dirty="0" smtClean="0"/>
              <a:t>   </a:t>
            </a:r>
            <a:r>
              <a:rPr lang="ru-RU" sz="2400" b="1" i="1" dirty="0" err="1" smtClean="0"/>
              <a:t>синонимон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рӕнхъыты</a:t>
            </a:r>
            <a:r>
              <a:rPr lang="ru-RU" sz="2400" b="1" i="1" dirty="0"/>
              <a:t> </a:t>
            </a:r>
            <a:r>
              <a:rPr lang="ru-RU" sz="2400" b="1" i="1" dirty="0" err="1"/>
              <a:t>руаджы</a:t>
            </a:r>
            <a:r>
              <a:rPr lang="ru-RU" sz="2400" b="1" i="1" dirty="0"/>
              <a:t>.</a:t>
            </a:r>
            <a:endParaRPr lang="ru-RU" sz="2400" dirty="0"/>
          </a:p>
          <a:p>
            <a:endParaRPr lang="ru-RU" sz="2000" dirty="0" smtClean="0"/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i="1" dirty="0" err="1" smtClean="0">
                <a:solidFill>
                  <a:srgbClr val="002060"/>
                </a:solidFill>
              </a:rPr>
              <a:t>Æвзаг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дур</a:t>
            </a:r>
            <a:r>
              <a:rPr lang="ru-RU" sz="2400" b="1" i="1" dirty="0">
                <a:solidFill>
                  <a:srgbClr val="002060"/>
                </a:solidFill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</a:rPr>
              <a:t>дæр</a:t>
            </a:r>
            <a:r>
              <a:rPr lang="ru-RU" sz="2400" b="1" i="1" dirty="0">
                <a:solidFill>
                  <a:srgbClr val="002060"/>
                </a:solidFill>
              </a:rPr>
              <a:t> халы </a:t>
            </a:r>
            <a:endParaRPr lang="ru-RU" sz="2400" b="1" i="1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Адæймаджы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аххостæ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йе</a:t>
            </a:r>
            <a:r>
              <a:rPr lang="ru-RU" sz="2400" b="1" i="1" dirty="0">
                <a:solidFill>
                  <a:srgbClr val="002060"/>
                </a:solidFill>
              </a:rPr>
              <a:t>’ </a:t>
            </a:r>
            <a:r>
              <a:rPr lang="ru-RU" sz="2400" b="1" i="1" dirty="0" err="1">
                <a:solidFill>
                  <a:srgbClr val="002060"/>
                </a:solidFill>
              </a:rPr>
              <a:t>взагæй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вæййынц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i="1" dirty="0" err="1" smtClean="0">
                <a:solidFill>
                  <a:srgbClr val="002060"/>
                </a:solidFill>
              </a:rPr>
              <a:t>Цыбырзонд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адæймагæн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даргъ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æвзаг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вæййы</a:t>
            </a:r>
            <a:r>
              <a:rPr lang="ru-RU" sz="2400" b="1" i="1" dirty="0">
                <a:solidFill>
                  <a:srgbClr val="002060"/>
                </a:solidFill>
              </a:rPr>
              <a:t>.  </a:t>
            </a:r>
          </a:p>
        </p:txBody>
      </p:sp>
      <p:pic>
        <p:nvPicPr>
          <p:cNvPr id="4" name="Picture 3" descr="C:\Users\Администратор\Desktop\magazin_kancelyarskih_tovarov_na_ul_kul_tu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399">
            <a:off x="487276" y="118388"/>
            <a:ext cx="2330826" cy="1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knigiruchki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328"/>
            <a:ext cx="2160241" cy="178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868509"/>
            <a:ext cx="5250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йе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΄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взаджы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тыххӕй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дзӕгъӕлдзырд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ӕмӕ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дам-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думтӕгӕнаг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вӕййы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сӕтты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). 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064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magazin_kancelyarskih_tovarov_na_ul_kul_tu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399">
            <a:off x="539134" y="322825"/>
            <a:ext cx="1363071" cy="9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knigiruchki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566">
            <a:off x="6474181" y="5648457"/>
            <a:ext cx="1581847" cy="11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6829" y="1428736"/>
            <a:ext cx="8242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Фаттæ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æмæ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мысæнттæ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http://static6.depositphotos.com/1005979/577/i/950/depositphotos_5777721-Aiming-at-Your-Target---Bow-and-Arrow-Focus-on-Bulls-E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786058"/>
            <a:ext cx="3500817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69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5" y="-5502"/>
            <a:ext cx="9144000" cy="94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7632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Не΄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взаг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Ӕмæ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йыл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арф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хъуыды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нæй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рафæлгъауæн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æмæ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йыл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удæнкъарæн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нæй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равдисæн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!» </a:t>
            </a:r>
            <a:endParaRPr lang="ru-RU" sz="3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184482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</a:t>
            </a:r>
            <a:r>
              <a:rPr lang="ru-RU" sz="2400" dirty="0" err="1" smtClean="0">
                <a:solidFill>
                  <a:schemeClr val="bg1"/>
                </a:solidFill>
              </a:rPr>
              <a:t>Хуыгаты</a:t>
            </a:r>
            <a:r>
              <a:rPr lang="ru-RU" sz="2400" dirty="0" smtClean="0">
                <a:solidFill>
                  <a:schemeClr val="bg1"/>
                </a:solidFill>
              </a:rPr>
              <a:t> Сергей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5266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9" y="-3810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63688" y="260648"/>
            <a:ext cx="5627712" cy="864096"/>
          </a:xfrm>
          <a:prstGeom prst="rect">
            <a:avLst/>
          </a:prstGeom>
        </p:spPr>
        <p:txBody>
          <a:bodyPr>
            <a:normAutofit fontScale="4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		</a:t>
            </a:r>
            <a:r>
              <a:rPr lang="ru-RU" sz="1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Рефлекси</a:t>
            </a:r>
            <a:endParaRPr lang="ru-RU" sz="11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42770" y="1268760"/>
            <a:ext cx="7820230" cy="4051437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1. 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Урочы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з 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куыстон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 …		</a:t>
            </a:r>
          </a:p>
          <a:p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2. М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 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куыст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й  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урочы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 д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н …</a:t>
            </a:r>
          </a:p>
          <a:p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3. Урок м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м ф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каст…  		</a:t>
            </a:r>
          </a:p>
          <a:p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4. 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Урочы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 р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ст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г 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з…	</a:t>
            </a:r>
          </a:p>
          <a:p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5. М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 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з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рд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йыуаг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 у (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уыд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) </a:t>
            </a:r>
          </a:p>
          <a:p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6. 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Урочы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рм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г м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н</a:t>
            </a:r>
            <a:r>
              <a:rPr lang="en-US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æ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н 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уыд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…</a:t>
            </a:r>
          </a:p>
          <a:p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7. 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Цымыдисаг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err="1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уыд</a:t>
            </a:r>
            <a:r>
              <a:rPr lang="ru-RU" sz="3200" b="1" dirty="0" smtClean="0">
                <a:ln/>
                <a:solidFill>
                  <a:srgbClr val="091EE9"/>
                </a:solidFill>
                <a:latin typeface="Bookman Old Style" panose="02050604050505020204" pitchFamily="18" charset="0"/>
              </a:rPr>
              <a:t>… </a:t>
            </a:r>
            <a:endParaRPr lang="ru-RU" sz="3200" b="1" dirty="0">
              <a:ln/>
              <a:solidFill>
                <a:srgbClr val="091EE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18</a:t>
            </a:r>
            <a:endParaRPr lang="ru-RU" b="1" dirty="0">
              <a:solidFill>
                <a:srgbClr val="FF0066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9918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bd8e699feb8aad061f6b698a149b887_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 b="6743"/>
          <a:stretch/>
        </p:blipFill>
        <p:spPr bwMode="auto">
          <a:xfrm>
            <a:off x="1" y="-37363"/>
            <a:ext cx="9048604" cy="700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9652" y="188640"/>
            <a:ext cx="7236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</a:rPr>
              <a:t>                    </a:t>
            </a:r>
            <a:r>
              <a:rPr lang="ru-RU" sz="36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</a:rPr>
              <a:t>Хӕдзармӕ</a:t>
            </a:r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</a:rPr>
              <a:t>куыст</a:t>
            </a:r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</a:rPr>
              <a:t>.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97565"/>
            <a:ext cx="8712967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1.Ныффыссын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сочинени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–миниатюра 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Мӕ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бинонты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хуыздӕр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миниуӕг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2.Саразын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синонимон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рæнхъытæ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ацы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дзырдтӕн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Æнæхатыр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</a:t>
            </a:r>
          </a:p>
          <a:p>
            <a:pPr algn="ctr"/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</a:t>
            </a:r>
            <a:r>
              <a:rPr lang="ru-RU" sz="28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уымæтæг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Барвæндонæй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43603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 </a:t>
            </a:r>
            <a:r>
              <a:rPr lang="ru-RU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Стыр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 </a:t>
            </a:r>
          </a:p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         </a:t>
            </a:r>
            <a:r>
              <a:rPr lang="ru-RU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бузныг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3" name="Picture 2" descr="C:\Users\Администратор\Desktop\5160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1" y="-110864"/>
            <a:ext cx="93240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истратор\Desktop\5160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9" y="41536"/>
            <a:ext cx="93240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5160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9" y="0"/>
            <a:ext cx="93240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2583002"/>
            <a:ext cx="51795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Стыр</a:t>
            </a: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 </a:t>
            </a:r>
          </a:p>
          <a:p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         </a:t>
            </a:r>
            <a:r>
              <a:rPr lang="ru-RU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бузныг</a:t>
            </a: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956179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Прямая со стрелкой 4"/>
          <p:cNvSpPr>
            <a:spLocks noChangeShapeType="1"/>
          </p:cNvSpPr>
          <p:nvPr/>
        </p:nvSpPr>
        <p:spPr bwMode="auto">
          <a:xfrm rot="5400000" flipV="1">
            <a:off x="1939925" y="268288"/>
            <a:ext cx="1587" cy="1588"/>
          </a:xfrm>
          <a:prstGeom prst="bentConnector3">
            <a:avLst>
              <a:gd name="adj1" fmla="val 107800000"/>
            </a:avLst>
          </a:prstGeom>
          <a:noFill/>
          <a:ln w="9525">
            <a:solidFill>
              <a:srgbClr val="BE4B48"/>
            </a:solidFill>
            <a:miter lim="800000"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Улыбающееся лицо 2"/>
          <p:cNvSpPr>
            <a:spLocks noChangeArrowheads="1"/>
          </p:cNvSpPr>
          <p:nvPr/>
        </p:nvSpPr>
        <p:spPr bwMode="auto">
          <a:xfrm>
            <a:off x="7572396" y="428604"/>
            <a:ext cx="1000132" cy="85725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14282" y="285728"/>
            <a:ext cx="3425039" cy="1484650"/>
          </a:xfrm>
          <a:prstGeom prst="rightArrow">
            <a:avLst>
              <a:gd name="adj1" fmla="val 3498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Цы</a:t>
            </a:r>
            <a:r>
              <a:rPr lang="ru-RU" sz="2800" b="1" dirty="0" smtClean="0">
                <a:solidFill>
                  <a:srgbClr val="002060"/>
                </a:solidFill>
              </a:rPr>
              <a:t> у  </a:t>
            </a:r>
            <a:r>
              <a:rPr lang="ru-RU" sz="2800" b="1" dirty="0" err="1" smtClean="0">
                <a:solidFill>
                  <a:srgbClr val="002060"/>
                </a:solidFill>
              </a:rPr>
              <a:t>лексикæ</a:t>
            </a:r>
            <a:r>
              <a:rPr lang="ru-RU" sz="2800" b="1" dirty="0" smtClean="0">
                <a:solidFill>
                  <a:srgbClr val="002060"/>
                </a:solidFill>
              </a:rPr>
              <a:t>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6182" y="357166"/>
            <a:ext cx="4214842" cy="1328023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Æвзаджы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æппæт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дзырдтæ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иумæ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сты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лексикæ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  <a:endParaRPr lang="ru-RU" sz="2400" b="1" i="1" dirty="0" smtClean="0">
              <a:solidFill>
                <a:srgbClr val="00206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14282" y="1857364"/>
            <a:ext cx="3878878" cy="189529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Цы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ахуыр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кæны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стилистикæ?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2143116"/>
            <a:ext cx="4820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Æвзаджы нывæфтыд мадзæлттæ æмæ стильтæ.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7" name="Улыбающееся лицо 2"/>
          <p:cNvSpPr>
            <a:spLocks noChangeArrowheads="1"/>
          </p:cNvSpPr>
          <p:nvPr/>
        </p:nvSpPr>
        <p:spPr bwMode="auto">
          <a:xfrm>
            <a:off x="7715272" y="2428868"/>
            <a:ext cx="928694" cy="85725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14282" y="4000504"/>
            <a:ext cx="3714776" cy="2384405"/>
          </a:xfrm>
          <a:prstGeom prst="rightArrow">
            <a:avLst>
              <a:gd name="adj1" fmla="val 50000"/>
              <a:gd name="adj2" fmla="val 31761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Цы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амоны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практикон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стилистикæ?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1934" y="4143380"/>
            <a:ext cx="378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Æвзагæй царды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раст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куыд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пайда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кæнын хъæуы; бæрæг кæны ныхасы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стильтæ.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20" name="Улыбающееся лицо 2"/>
          <p:cNvSpPr>
            <a:spLocks noChangeArrowheads="1"/>
          </p:cNvSpPr>
          <p:nvPr/>
        </p:nvSpPr>
        <p:spPr bwMode="auto">
          <a:xfrm>
            <a:off x="7643834" y="4286256"/>
            <a:ext cx="1000132" cy="928694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Прямая со стрелкой 4"/>
          <p:cNvSpPr>
            <a:spLocks noChangeShapeType="1"/>
          </p:cNvSpPr>
          <p:nvPr/>
        </p:nvSpPr>
        <p:spPr bwMode="auto">
          <a:xfrm rot="5400000" flipV="1">
            <a:off x="1939925" y="268288"/>
            <a:ext cx="1587" cy="1588"/>
          </a:xfrm>
          <a:prstGeom prst="bentConnector3">
            <a:avLst>
              <a:gd name="adj1" fmla="val 107800000"/>
            </a:avLst>
          </a:prstGeom>
          <a:noFill/>
          <a:ln w="9525">
            <a:solidFill>
              <a:srgbClr val="BE4B48"/>
            </a:solidFill>
            <a:miter lim="800000"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Улыбающееся лицо 2"/>
          <p:cNvSpPr>
            <a:spLocks noChangeArrowheads="1"/>
          </p:cNvSpPr>
          <p:nvPr/>
        </p:nvSpPr>
        <p:spPr bwMode="auto">
          <a:xfrm>
            <a:off x="7786710" y="500042"/>
            <a:ext cx="1000132" cy="857256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14282" y="0"/>
            <a:ext cx="4143404" cy="1484650"/>
          </a:xfrm>
          <a:prstGeom prst="rightArrow">
            <a:avLst>
              <a:gd name="adj1" fmla="val 34980"/>
              <a:gd name="adj2" fmla="val 40236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Цы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хонæм  </a:t>
            </a:r>
            <a:r>
              <a:rPr lang="ru-RU" sz="2800" b="1" dirty="0" smtClean="0">
                <a:solidFill>
                  <a:srgbClr val="002060"/>
                </a:solidFill>
              </a:rPr>
              <a:t>стиль?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4810" y="0"/>
            <a:ext cx="3929090" cy="1736646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Æвзаджы ахæм хуыз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кæцы сæвзæры ныхасы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уавæртæм гæсгæ</a:t>
            </a:r>
            <a:r>
              <a:rPr lang="ru-RU" sz="2400" dirty="0" err="1" smtClean="0"/>
              <a:t>.</a:t>
            </a:r>
            <a:endParaRPr lang="ru-RU" sz="24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142844" y="1643050"/>
            <a:ext cx="4500594" cy="2384405"/>
          </a:xfrm>
          <a:prstGeom prst="rightArrow">
            <a:avLst>
              <a:gd name="adj1" fmla="val 50000"/>
              <a:gd name="adj2" fmla="val 28019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Цавæр дзырдтæ сты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иумæйаг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литературон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</a:rPr>
              <a:t>нейтралон</a:t>
            </a:r>
            <a:r>
              <a:rPr lang="ru-RU" sz="2400" b="1" dirty="0" smtClean="0">
                <a:solidFill>
                  <a:srgbClr val="002060"/>
                </a:solidFill>
              </a:rPr>
              <a:t>)?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2000240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Бæрæг стильмæ чи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нæ хауы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фæлæ кæмæй пайда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кæнынц æппæт стильты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дæр.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7" name="Улыбающееся лицо 2"/>
          <p:cNvSpPr>
            <a:spLocks noChangeArrowheads="1"/>
          </p:cNvSpPr>
          <p:nvPr/>
        </p:nvSpPr>
        <p:spPr bwMode="auto">
          <a:xfrm>
            <a:off x="7786710" y="2428868"/>
            <a:ext cx="928694" cy="85725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14282" y="4000504"/>
            <a:ext cx="3714776" cy="1650742"/>
          </a:xfrm>
          <a:prstGeom prst="rightArrow">
            <a:avLst>
              <a:gd name="adj1" fmla="val 50000"/>
              <a:gd name="adj2" fmla="val 31761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Цавæр стильтæ ис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ирон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æвзаджы?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1934" y="4143380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Наукон</a:t>
            </a:r>
            <a:r>
              <a:rPr lang="ru-RU" sz="2400" b="1" i="1" dirty="0" smtClean="0">
                <a:solidFill>
                  <a:srgbClr val="002060"/>
                </a:solidFill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публицистикон</a:t>
            </a:r>
            <a:r>
              <a:rPr lang="ru-RU" sz="2400" b="1" i="1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официалон-хъуыддагон</a:t>
            </a:r>
            <a:r>
              <a:rPr lang="ru-RU" sz="2400" b="1" i="1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аивадон-литературон</a:t>
            </a:r>
            <a:r>
              <a:rPr lang="ru-RU" sz="2400" b="1" i="1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дзургæ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ныхасы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0" name="Улыбающееся лицо 2"/>
          <p:cNvSpPr>
            <a:spLocks noChangeArrowheads="1"/>
          </p:cNvSpPr>
          <p:nvPr/>
        </p:nvSpPr>
        <p:spPr bwMode="auto">
          <a:xfrm>
            <a:off x="7786710" y="4071942"/>
            <a:ext cx="928694" cy="85725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5715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для пр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" y="-51468"/>
            <a:ext cx="9899577" cy="6909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85723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1769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7" y="1556792"/>
            <a:ext cx="41938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Дзырдуат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</a:pP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Аудын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мæт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кæнын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(заботиться)</a:t>
            </a:r>
            <a:endParaRPr lang="ru-RU" sz="1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</a:pP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Бархийæ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фæндонæй</a:t>
            </a:r>
            <a:endParaRPr lang="ru-RU" sz="1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</a:pP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Нывæфтыд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аив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(узорчатый)</a:t>
            </a:r>
            <a:endParaRPr lang="ru-RU" sz="1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</a:pP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Фæлгъауын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равдисын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(пробовать, показывать)</a:t>
            </a:r>
            <a:endParaRPr lang="ru-RU" sz="1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</a:pP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Фæлгъуыз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оттенок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69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5" y="-5502"/>
            <a:ext cx="9144000" cy="94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7632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Не΄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взаг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Ӕмæ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йыл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арф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хъуыды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нæй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рафæлгъауæн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æмæ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йыл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удæнкъарæн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нæй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равдисæн</a:t>
            </a: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!» </a:t>
            </a:r>
            <a:endParaRPr lang="ru-RU" sz="3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184482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</a:t>
            </a:r>
            <a:r>
              <a:rPr lang="ru-RU" sz="2400" dirty="0" err="1" smtClean="0">
                <a:solidFill>
                  <a:schemeClr val="bg1"/>
                </a:solidFill>
              </a:rPr>
              <a:t>Хуыгаты</a:t>
            </a:r>
            <a:r>
              <a:rPr lang="ru-RU" sz="2400" dirty="0" smtClean="0">
                <a:solidFill>
                  <a:schemeClr val="bg1"/>
                </a:solidFill>
              </a:rPr>
              <a:t> Сергей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7588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434591077_kristall-shiv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1250"/>
            <a:ext cx="8928989" cy="666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81249"/>
            <a:ext cx="83529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</a:pPr>
            <a:r>
              <a:rPr lang="ru-RU" sz="2800" b="1" i="1" dirty="0" smtClean="0">
                <a:solidFill>
                  <a:schemeClr val="bg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«Многие русские слова сами по себе излучают поэзию, подобно тому, как драгоценные камни излучают таинственный блеск.»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</a:pPr>
            <a:endParaRPr lang="ru-RU" sz="2800" b="1" i="1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</a:pPr>
            <a:r>
              <a:rPr lang="ru-RU" sz="2800" b="1" i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К. Паустовский</a:t>
            </a:r>
            <a:endParaRPr lang="ru-RU" sz="36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7090" y="117693"/>
            <a:ext cx="784887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Темæ</a:t>
            </a:r>
            <a:r>
              <a:rPr lang="ru-RU" sz="2400" b="1" dirty="0" smtClean="0">
                <a:solidFill>
                  <a:srgbClr val="C00000"/>
                </a:solidFill>
              </a:rPr>
              <a:t>:          «Лексикон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фразеологон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æмæ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</a:t>
            </a:r>
            <a:r>
              <a:rPr lang="ru-RU" sz="2400" b="1" dirty="0" err="1" smtClean="0">
                <a:solidFill>
                  <a:srgbClr val="C00000"/>
                </a:solidFill>
              </a:rPr>
              <a:t>грамматикон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синонимтæ</a:t>
            </a:r>
            <a:r>
              <a:rPr lang="ru-RU" sz="2400" b="1" dirty="0">
                <a:solidFill>
                  <a:srgbClr val="C00000"/>
                </a:solidFill>
              </a:rPr>
              <a:t>».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000" b="1" i="1" dirty="0" smtClean="0"/>
          </a:p>
          <a:p>
            <a:r>
              <a:rPr lang="ru-RU" sz="2000" b="1" i="1" dirty="0" err="1" smtClean="0">
                <a:solidFill>
                  <a:srgbClr val="002060"/>
                </a:solidFill>
              </a:rPr>
              <a:t>Нæ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абоны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урочы</a:t>
            </a:r>
            <a:r>
              <a:rPr lang="ru-RU" sz="2000" b="1" i="1" dirty="0">
                <a:solidFill>
                  <a:srgbClr val="002060"/>
                </a:solidFill>
              </a:rPr>
              <a:t>:</a:t>
            </a:r>
            <a:r>
              <a:rPr lang="ru-RU" sz="2000" b="1" dirty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      </a:t>
            </a:r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dirty="0" err="1"/>
              <a:t>фæарфдæр</a:t>
            </a:r>
            <a:r>
              <a:rPr lang="ru-RU" sz="2000" dirty="0"/>
              <a:t> </a:t>
            </a:r>
            <a:r>
              <a:rPr lang="ru-RU" sz="2000" dirty="0" err="1"/>
              <a:t>кæндзыстæм</a:t>
            </a:r>
            <a:r>
              <a:rPr lang="ru-RU" sz="2000" dirty="0"/>
              <a:t> </a:t>
            </a:r>
            <a:r>
              <a:rPr lang="ru-RU" sz="2000" dirty="0" err="1"/>
              <a:t>нæ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                                               </a:t>
            </a:r>
            <a:r>
              <a:rPr lang="ru-RU" sz="2000" dirty="0" err="1" smtClean="0"/>
              <a:t>зонындзинæдт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синонимты</a:t>
            </a:r>
            <a:r>
              <a:rPr lang="ru-RU" sz="2000" dirty="0" smtClean="0"/>
              <a:t> </a:t>
            </a:r>
            <a:r>
              <a:rPr lang="ru-RU" sz="2000" dirty="0" err="1" smtClean="0"/>
              <a:t>тыххæй</a:t>
            </a:r>
            <a:r>
              <a:rPr lang="ru-RU" sz="2000" dirty="0" smtClean="0"/>
              <a:t>,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</a:t>
            </a:r>
            <a:r>
              <a:rPr lang="ru-RU" sz="2000" dirty="0" err="1" smtClean="0"/>
              <a:t>цӕмӕй</a:t>
            </a:r>
            <a:r>
              <a:rPr lang="ru-RU" sz="2000" dirty="0" smtClean="0"/>
              <a:t>  </a:t>
            </a:r>
            <a:r>
              <a:rPr lang="ru-RU" sz="2000" dirty="0" err="1" smtClean="0"/>
              <a:t>сӕ</a:t>
            </a:r>
            <a:r>
              <a:rPr lang="ru-RU" sz="2000" dirty="0" smtClean="0"/>
              <a:t> тексты  </a:t>
            </a:r>
            <a:r>
              <a:rPr lang="ru-RU" sz="2000" dirty="0" err="1"/>
              <a:t>ӕнцонӕй</a:t>
            </a:r>
            <a:r>
              <a:rPr lang="ru-RU" sz="2000" dirty="0"/>
              <a:t>  </a:t>
            </a:r>
            <a:r>
              <a:rPr lang="ru-RU" sz="2000" dirty="0" smtClean="0"/>
              <a:t>                        </a:t>
            </a:r>
          </a:p>
          <a:p>
            <a:r>
              <a:rPr lang="ru-RU" sz="2000" dirty="0" smtClean="0"/>
              <a:t>                                               </a:t>
            </a:r>
            <a:r>
              <a:rPr lang="ru-RU" sz="2000" dirty="0" err="1" smtClean="0"/>
              <a:t>ссарын</a:t>
            </a:r>
            <a:r>
              <a:rPr lang="ru-RU" sz="2000" dirty="0" smtClean="0"/>
              <a:t> </a:t>
            </a:r>
            <a:r>
              <a:rPr lang="ru-RU" sz="2000" dirty="0" err="1"/>
              <a:t>нӕ</a:t>
            </a:r>
            <a:r>
              <a:rPr lang="ru-RU" sz="2000" dirty="0"/>
              <a:t> бон </a:t>
            </a:r>
            <a:r>
              <a:rPr lang="ru-RU" sz="2000" dirty="0" err="1"/>
              <a:t>уа</a:t>
            </a:r>
            <a:r>
              <a:rPr lang="ru-RU" sz="2000" dirty="0"/>
              <a:t> , </a:t>
            </a:r>
            <a:r>
              <a:rPr lang="ru-RU" sz="2000" dirty="0" err="1"/>
              <a:t>нӕ</a:t>
            </a:r>
            <a:r>
              <a:rPr lang="ru-RU" sz="2000" dirty="0"/>
              <a:t> </a:t>
            </a:r>
            <a:r>
              <a:rPr lang="ru-RU" sz="2000" dirty="0" err="1"/>
              <a:t>ныхасы</a:t>
            </a:r>
            <a:r>
              <a:rPr lang="ru-RU" sz="2000" dirty="0"/>
              <a:t> та </a:t>
            </a:r>
          </a:p>
          <a:p>
            <a:r>
              <a:rPr lang="ru-RU" sz="2000" dirty="0"/>
              <a:t>                                               </a:t>
            </a:r>
            <a:r>
              <a:rPr lang="ru-RU" sz="2000" dirty="0" err="1" smtClean="0"/>
              <a:t>дзы</a:t>
            </a:r>
            <a:r>
              <a:rPr lang="ru-RU" sz="2000" dirty="0" smtClean="0"/>
              <a:t>  </a:t>
            </a:r>
            <a:r>
              <a:rPr lang="ru-RU" sz="2000" dirty="0" err="1"/>
              <a:t>раст</a:t>
            </a:r>
            <a:r>
              <a:rPr lang="ru-RU" sz="2000" dirty="0"/>
              <a:t>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кӕнӕм</a:t>
            </a:r>
            <a:r>
              <a:rPr lang="ru-RU" sz="2000" dirty="0"/>
              <a:t>;                                                          </a:t>
            </a:r>
          </a:p>
          <a:p>
            <a:r>
              <a:rPr lang="ru-RU" sz="2000" dirty="0"/>
              <a:t>                                           </a:t>
            </a:r>
            <a:r>
              <a:rPr lang="ru-RU" sz="2000" dirty="0" smtClean="0"/>
              <a:t>2</a:t>
            </a:r>
            <a:r>
              <a:rPr lang="ru-RU" sz="2000" dirty="0"/>
              <a:t>) </a:t>
            </a:r>
            <a:r>
              <a:rPr lang="ru-RU" sz="2000" dirty="0" err="1" smtClean="0"/>
              <a:t>базондзыстæм</a:t>
            </a:r>
            <a:r>
              <a:rPr lang="ru-RU" sz="2000" dirty="0"/>
              <a:t>,  </a:t>
            </a:r>
            <a:r>
              <a:rPr lang="ru-RU" sz="2000" dirty="0" err="1"/>
              <a:t>синонимон</a:t>
            </a:r>
            <a:r>
              <a:rPr lang="ru-RU" sz="2000" dirty="0"/>
              <a:t> </a:t>
            </a:r>
          </a:p>
          <a:p>
            <a:r>
              <a:rPr lang="ru-RU" sz="2000" dirty="0" smtClean="0"/>
              <a:t>                                               </a:t>
            </a:r>
            <a:r>
              <a:rPr lang="ru-RU" sz="2000" dirty="0" err="1" smtClean="0"/>
              <a:t>рæнхъыты</a:t>
            </a:r>
            <a:r>
              <a:rPr lang="ru-RU" sz="2000" dirty="0" smtClean="0"/>
              <a:t> </a:t>
            </a:r>
            <a:r>
              <a:rPr lang="ru-RU" sz="2000" dirty="0" err="1" smtClean="0"/>
              <a:t>руаджы</a:t>
            </a:r>
            <a:r>
              <a:rPr lang="ru-RU" sz="2000" dirty="0" smtClean="0"/>
              <a:t> </a:t>
            </a:r>
            <a:r>
              <a:rPr lang="ru-RU" sz="2000" dirty="0" err="1"/>
              <a:t>куыд</a:t>
            </a:r>
            <a:r>
              <a:rPr lang="ru-RU" sz="2000" dirty="0"/>
              <a:t> </a:t>
            </a:r>
            <a:r>
              <a:rPr lang="ru-RU" sz="2000" dirty="0" smtClean="0"/>
              <a:t>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</a:t>
            </a:r>
            <a:r>
              <a:rPr lang="ru-RU" sz="2000" dirty="0" err="1" smtClean="0"/>
              <a:t>аивдæр</a:t>
            </a:r>
            <a:r>
              <a:rPr lang="ru-RU" sz="2000" dirty="0" smtClean="0"/>
              <a:t> </a:t>
            </a:r>
            <a:r>
              <a:rPr lang="ru-RU" sz="2000" dirty="0" err="1"/>
              <a:t>æмæ</a:t>
            </a:r>
            <a:r>
              <a:rPr lang="ru-RU" sz="2000" dirty="0"/>
              <a:t> </a:t>
            </a:r>
            <a:r>
              <a:rPr lang="ru-RU" sz="2000" dirty="0" err="1"/>
              <a:t>ирддæр</a:t>
            </a:r>
            <a:r>
              <a:rPr lang="ru-RU" sz="2000" dirty="0"/>
              <a:t> </a:t>
            </a:r>
            <a:r>
              <a:rPr lang="ru-RU" sz="2000" dirty="0" err="1"/>
              <a:t>кæны</a:t>
            </a:r>
            <a:r>
              <a:rPr lang="ru-RU" sz="2000" dirty="0"/>
              <a:t> </a:t>
            </a:r>
            <a:r>
              <a:rPr lang="ru-RU" sz="2000" dirty="0" err="1"/>
              <a:t>нæ</a:t>
            </a:r>
            <a:r>
              <a:rPr lang="ru-RU" sz="2000" dirty="0"/>
              <a:t> </a:t>
            </a:r>
          </a:p>
          <a:p>
            <a:r>
              <a:rPr lang="ru-RU" sz="2000" dirty="0"/>
              <a:t>                                               </a:t>
            </a:r>
            <a:r>
              <a:rPr lang="ru-RU" sz="2000" dirty="0" err="1" smtClean="0"/>
              <a:t>ныхас</a:t>
            </a:r>
            <a:r>
              <a:rPr lang="ru-RU" sz="2000" dirty="0"/>
              <a:t>;</a:t>
            </a:r>
          </a:p>
          <a:p>
            <a:r>
              <a:rPr lang="ru-RU" sz="2000" dirty="0"/>
              <a:t>      </a:t>
            </a:r>
            <a:r>
              <a:rPr lang="ru-RU" sz="2000" dirty="0" smtClean="0"/>
              <a:t>                                   3</a:t>
            </a:r>
            <a:r>
              <a:rPr lang="ru-RU" sz="2000" dirty="0"/>
              <a:t>)  </a:t>
            </a:r>
            <a:r>
              <a:rPr lang="ru-RU" sz="2000" dirty="0" err="1"/>
              <a:t>мадæлон</a:t>
            </a:r>
            <a:r>
              <a:rPr lang="ru-RU" sz="2000" dirty="0"/>
              <a:t> </a:t>
            </a:r>
            <a:r>
              <a:rPr lang="ru-RU" sz="2000" dirty="0" err="1"/>
              <a:t>æвзаджы</a:t>
            </a:r>
            <a:r>
              <a:rPr lang="ru-RU" sz="2000" dirty="0"/>
              <a:t> </a:t>
            </a:r>
            <a:r>
              <a:rPr lang="ru-RU" sz="2000" dirty="0" err="1"/>
              <a:t>бындурыл</a:t>
            </a:r>
            <a:r>
              <a:rPr lang="ru-RU" sz="2000" dirty="0"/>
              <a:t> </a:t>
            </a:r>
            <a:r>
              <a:rPr lang="ru-RU" sz="2000" dirty="0" smtClean="0"/>
              <a:t>       </a:t>
            </a:r>
          </a:p>
          <a:p>
            <a:r>
              <a:rPr lang="ru-RU" sz="2000" dirty="0" smtClean="0"/>
              <a:t>                                               </a:t>
            </a:r>
            <a:r>
              <a:rPr lang="ru-RU" sz="2000" dirty="0" err="1" smtClean="0"/>
              <a:t>сбæрæг</a:t>
            </a:r>
            <a:r>
              <a:rPr lang="ru-RU" sz="2000" dirty="0" smtClean="0"/>
              <a:t> </a:t>
            </a:r>
            <a:r>
              <a:rPr lang="ru-RU" sz="2000" dirty="0" err="1" smtClean="0"/>
              <a:t>кæндзыстæм</a:t>
            </a:r>
            <a:r>
              <a:rPr lang="ru-RU" sz="2000" dirty="0"/>
              <a:t>, </a:t>
            </a:r>
            <a:r>
              <a:rPr lang="ru-RU" sz="2000" dirty="0" err="1" smtClean="0"/>
              <a:t>куыд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                                               </a:t>
            </a:r>
            <a:r>
              <a:rPr lang="ru-RU" sz="2000" dirty="0" err="1" smtClean="0"/>
              <a:t>ахсджиаг</a:t>
            </a:r>
            <a:r>
              <a:rPr lang="ru-RU" sz="2000" dirty="0" smtClean="0"/>
              <a:t> </a:t>
            </a:r>
            <a:r>
              <a:rPr lang="ru-RU" sz="2000" dirty="0" err="1" smtClean="0"/>
              <a:t>хъуыддаг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</a:p>
          <a:p>
            <a:r>
              <a:rPr lang="ru-RU" sz="2000" dirty="0"/>
              <a:t>                                               </a:t>
            </a:r>
            <a:r>
              <a:rPr lang="ru-RU" sz="2000" dirty="0" err="1" smtClean="0"/>
              <a:t>бинонты</a:t>
            </a:r>
            <a:r>
              <a:rPr lang="ru-RU" sz="2000" dirty="0" smtClean="0"/>
              <a:t> </a:t>
            </a:r>
            <a:r>
              <a:rPr lang="ru-RU" sz="2000" dirty="0" err="1"/>
              <a:t>кад</a:t>
            </a:r>
            <a:r>
              <a:rPr lang="ru-RU" sz="2000" dirty="0"/>
              <a:t> </a:t>
            </a:r>
            <a:r>
              <a:rPr lang="ru-RU" sz="2000" dirty="0" err="1"/>
              <a:t>æмæ</a:t>
            </a:r>
            <a:r>
              <a:rPr lang="ru-RU" sz="2000" dirty="0"/>
              <a:t> </a:t>
            </a:r>
            <a:r>
              <a:rPr lang="ru-RU" sz="2000" dirty="0" err="1"/>
              <a:t>фарн</a:t>
            </a:r>
            <a:r>
              <a:rPr lang="ru-RU" sz="2000" dirty="0"/>
              <a:t> </a:t>
            </a:r>
            <a:r>
              <a:rPr lang="ru-RU" sz="2000" dirty="0" err="1"/>
              <a:t>бæрзонд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</a:t>
            </a:r>
            <a:r>
              <a:rPr lang="ru-RU" sz="2000" dirty="0" err="1" smtClean="0"/>
              <a:t>кæнын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                                          </a:t>
            </a:r>
            <a:endParaRPr lang="ru-RU" sz="2000" dirty="0"/>
          </a:p>
        </p:txBody>
      </p:sp>
      <p:pic>
        <p:nvPicPr>
          <p:cNvPr id="4" name="Picture 3" descr="C:\Users\Администратор\Desktop\magazin_kancelyarskih_tovarov_na_ul_kul_tu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399">
            <a:off x="703300" y="3790794"/>
            <a:ext cx="2330826" cy="1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5562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18820"/>
              </p:ext>
            </p:extLst>
          </p:nvPr>
        </p:nvGraphicFramePr>
        <p:xfrm>
          <a:off x="2537424" y="824532"/>
          <a:ext cx="3429024" cy="1331976"/>
        </p:xfrm>
        <a:graphic>
          <a:graphicData uri="http://schemas.openxmlformats.org/drawingml/2006/table">
            <a:tbl>
              <a:tblPr/>
              <a:tblGrid>
                <a:gridCol w="3429024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Синонимтæ</a:t>
                      </a:r>
                      <a:endParaRPr lang="ru-RU" sz="4400" b="1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21057"/>
              </p:ext>
            </p:extLst>
          </p:nvPr>
        </p:nvGraphicFramePr>
        <p:xfrm>
          <a:off x="642910" y="3429000"/>
          <a:ext cx="7786741" cy="560832"/>
        </p:xfrm>
        <a:graphic>
          <a:graphicData uri="http://schemas.openxmlformats.org/drawingml/2006/table">
            <a:tbl>
              <a:tblPr/>
              <a:tblGrid>
                <a:gridCol w="2214578"/>
                <a:gridCol w="2861188"/>
                <a:gridCol w="2710975"/>
              </a:tblGrid>
              <a:tr h="20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u="none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лексикон</a:t>
                      </a:r>
                      <a:endParaRPr lang="ru-RU" sz="2400" b="1" i="1" u="none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u="none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фразеологон</a:t>
                      </a:r>
                      <a:endParaRPr lang="ru-RU" sz="2400" b="1" i="1" u="none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u="none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грамматикон</a:t>
                      </a:r>
                      <a:endParaRPr lang="ru-RU" sz="2400" b="1" i="1" u="none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Прямая со стрелкой 10"/>
          <p:cNvCxnSpPr>
            <a:cxnSpLocks noChangeShapeType="1"/>
          </p:cNvCxnSpPr>
          <p:nvPr/>
        </p:nvCxnSpPr>
        <p:spPr bwMode="auto">
          <a:xfrm>
            <a:off x="5361111" y="2331537"/>
            <a:ext cx="1146175" cy="792088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/>
            <a:tailEnd type="arrow" w="med" len="med"/>
          </a:ln>
        </p:spPr>
      </p:cxnSp>
      <p:cxnSp>
        <p:nvCxnSpPr>
          <p:cNvPr id="5" name="Прямая со стрелкой 17"/>
          <p:cNvCxnSpPr>
            <a:cxnSpLocks noChangeShapeType="1"/>
          </p:cNvCxnSpPr>
          <p:nvPr/>
        </p:nvCxnSpPr>
        <p:spPr bwMode="auto">
          <a:xfrm flipH="1">
            <a:off x="2267744" y="2276872"/>
            <a:ext cx="922423" cy="901418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6" name="Прямая со стрелкой 18"/>
          <p:cNvCxnSpPr>
            <a:cxnSpLocks noChangeShapeType="1"/>
          </p:cNvCxnSpPr>
          <p:nvPr/>
        </p:nvCxnSpPr>
        <p:spPr bwMode="auto">
          <a:xfrm>
            <a:off x="4269497" y="2243835"/>
            <a:ext cx="0" cy="967492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arrow" w="med" len="med"/>
          </a:ln>
        </p:spPr>
      </p:cxnSp>
      <p:pic>
        <p:nvPicPr>
          <p:cNvPr id="12" name="Picture 3" descr="C:\Users\Администратор\Desktop\magazin_kancelyarskih_tovarov_na_ul_kul_tu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399">
            <a:off x="239193" y="324294"/>
            <a:ext cx="2078536" cy="1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дминистратор\Desktop\knigiruchki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566">
            <a:off x="5220072" y="4437112"/>
            <a:ext cx="2358394" cy="170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2654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1203</TotalTime>
  <Words>768</Words>
  <Application>Microsoft Office PowerPoint</Application>
  <PresentationFormat>Экран (4:3)</PresentationFormat>
  <Paragraphs>188</Paragraphs>
  <Slides>23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Фӕрнджын бинонтӕ… </vt:lpstr>
      <vt:lpstr>Фӕрнджын бинонтӕ…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96</cp:revision>
  <dcterms:modified xsi:type="dcterms:W3CDTF">2016-02-25T18:51:54Z</dcterms:modified>
</cp:coreProperties>
</file>