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4" r:id="rId2"/>
    <p:sldId id="273" r:id="rId3"/>
    <p:sldId id="256" r:id="rId4"/>
    <p:sldId id="260" r:id="rId5"/>
    <p:sldId id="263" r:id="rId6"/>
    <p:sldId id="266" r:id="rId7"/>
    <p:sldId id="257" r:id="rId8"/>
    <p:sldId id="268" r:id="rId9"/>
    <p:sldId id="269" r:id="rId10"/>
    <p:sldId id="265" r:id="rId11"/>
    <p:sldId id="272" r:id="rId12"/>
    <p:sldId id="267" r:id="rId13"/>
    <p:sldId id="271" r:id="rId14"/>
    <p:sldId id="258" r:id="rId15"/>
    <p:sldId id="259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C68CC-7E8F-4074-83DC-3DBF2623A0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950682BB-191C-4EB1-8F5B-B7C58412D9C6}" type="pres">
      <dgm:prSet presAssocID="{533C68CC-7E8F-4074-83DC-3DBF2623A0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105304B-8530-4A19-9A57-CF324905BA7D}" type="presOf" srcId="{533C68CC-7E8F-4074-83DC-3DBF2623A02E}" destId="{950682BB-191C-4EB1-8F5B-B7C58412D9C6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F5A80-129A-4A45-B51B-0EB61D1C418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15340-49E8-4F98-B1C8-C7015A094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2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5340-49E8-4F98-B1C8-C7015A09405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9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5340-49E8-4F98-B1C8-C7015A09405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5340-49E8-4F98-B1C8-C7015A09405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5340-49E8-4F98-B1C8-C7015A09405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7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5340-49E8-4F98-B1C8-C7015A09405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4&#1082;&#1072;&#1073;&#1080;&#1085;&#1077;&#1090;\Desktop\Xonga_nice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 txBox="1">
            <a:spLocks noGrp="1"/>
          </p:cNvSpPr>
          <p:nvPr>
            <p:ph sz="quarter" idx="1"/>
          </p:nvPr>
        </p:nvSpPr>
        <p:spPr>
          <a:xfrm>
            <a:off x="1163192" y="2492896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7197270">
            <a:off x="4208252" y="1382348"/>
            <a:ext cx="19148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 smtClean="0">
                <a:ln/>
                <a:solidFill>
                  <a:schemeClr val="accent3"/>
                </a:solidFill>
              </a:rPr>
              <a:t>Номдар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2" descr="F:\рома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19"/>
            <a:ext cx="9255906" cy="68937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7197270">
            <a:off x="7761672" y="3843598"/>
            <a:ext cx="18057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220684">
            <a:off x="5376264" y="2263086"/>
            <a:ext cx="18057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 smtClean="0">
                <a:ln/>
                <a:solidFill>
                  <a:schemeClr val="accent3"/>
                </a:solidFill>
              </a:rPr>
              <a:t>Миногон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646170">
            <a:off x="5250316" y="3954470"/>
            <a:ext cx="190238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Ным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æ</a:t>
            </a:r>
            <a:r>
              <a:rPr lang="ru-RU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цон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979570">
            <a:off x="3454095" y="4844207"/>
            <a:ext cx="18057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Номив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æ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г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526408">
            <a:off x="1732830" y="3608895"/>
            <a:ext cx="217375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Мивдис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æ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г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96003">
            <a:off x="1790283" y="2110697"/>
            <a:ext cx="23639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Ф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æ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рсдзырд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542765" y="1386401"/>
            <a:ext cx="18057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 smtClean="0">
                <a:ln/>
                <a:solidFill>
                  <a:schemeClr val="accent3"/>
                </a:solidFill>
              </a:rPr>
              <a:t>Номдар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r>
              <a:rPr lang="ru-RU" sz="3200" b="1" cap="none" dirty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>
                <a:ln/>
                <a:solidFill>
                  <a:schemeClr val="accent3"/>
                </a:solidFill>
              </a:rPr>
            </a:br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r>
              <a:rPr lang="ru-RU" sz="3200" b="1" cap="none" dirty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>
                <a:ln/>
                <a:solidFill>
                  <a:schemeClr val="accent3"/>
                </a:solidFill>
              </a:rPr>
            </a:br>
            <a:r>
              <a:rPr lang="ru-RU" sz="32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r>
              <a:rPr lang="ru-RU" sz="3200" b="1" cap="none" dirty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>
                <a:ln/>
                <a:solidFill>
                  <a:schemeClr val="accent3"/>
                </a:solidFill>
              </a:rPr>
            </a:br>
            <a:endParaRPr lang="ru-RU" sz="4000" b="1" cap="none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71964359"/>
              </p:ext>
            </p:extLst>
          </p:nvPr>
        </p:nvGraphicFramePr>
        <p:xfrm flipH="1">
          <a:off x="7924799" y="1600200"/>
          <a:ext cx="45719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4-конечная звезда 3"/>
          <p:cNvSpPr/>
          <p:nvPr/>
        </p:nvSpPr>
        <p:spPr>
          <a:xfrm>
            <a:off x="7338632" y="76470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4-конечная звезда 7"/>
          <p:cNvSpPr/>
          <p:nvPr/>
        </p:nvSpPr>
        <p:spPr>
          <a:xfrm flipV="1">
            <a:off x="6405186" y="2828836"/>
            <a:ext cx="1421020" cy="122413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563888" y="530120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796136" y="122190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405186" y="551723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00042"/>
            <a:ext cx="6530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Х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æ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дзарм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æ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куыст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57222" y="2428868"/>
            <a:ext cx="75364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27</a:t>
            </a:r>
            <a:r>
              <a:rPr lang="ru-RU" sz="54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165-</a:t>
            </a:r>
            <a:r>
              <a:rPr lang="en-US" sz="54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</a:t>
            </a:r>
            <a:r>
              <a:rPr lang="ru-RU" sz="5400" b="1" cap="none" spc="0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en-US" sz="54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cap="none" spc="0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лт</a:t>
            </a:r>
            <a:r>
              <a:rPr lang="en-US" sz="54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cap="none" spc="0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en-US" sz="54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cap="none" spc="0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1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мамины документы\фон\bg-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J:\Хостикоева З\2012_12_11 + зина\Зина\7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/>
          </a:blip>
          <a:srcRect/>
          <a:stretch>
            <a:fillRect/>
          </a:stretch>
        </p:blipFill>
        <p:spPr bwMode="auto">
          <a:xfrm>
            <a:off x="0" y="1"/>
            <a:ext cx="3563887" cy="503931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9125" l="3226" r="98656">
                        <a14:foregroundMark x1="70161" y1="1000" x2="70161" y2="1000"/>
                        <a14:foregroundMark x1="26478" y1="7875" x2="26478" y2="7875"/>
                        <a14:foregroundMark x1="40726" y1="5625" x2="40726" y2="5625"/>
                        <a14:foregroundMark x1="41532" y1="5625" x2="41532" y2="5625"/>
                        <a14:foregroundMark x1="31586" y1="25750" x2="31586" y2="25750"/>
                        <a14:foregroundMark x1="38978" y1="20625" x2="38978" y2="20625"/>
                        <a14:foregroundMark x1="31048" y1="34625" x2="31048" y2="34625"/>
                        <a14:foregroundMark x1="28629" y1="23750" x2="28629" y2="23750"/>
                        <a14:foregroundMark x1="21237" y1="18875" x2="21237" y2="18875"/>
                        <a14:foregroundMark x1="21909" y1="16250" x2="21909" y2="16250"/>
                        <a14:foregroundMark x1="21909" y1="18000" x2="21909" y2="18000"/>
                        <a14:foregroundMark x1="22715" y1="14875" x2="22715" y2="14875"/>
                        <a14:foregroundMark x1="20296" y1="14375" x2="20296" y2="14375"/>
                        <a14:foregroundMark x1="17876" y1="17375" x2="17876" y2="17375"/>
                        <a14:foregroundMark x1="14247" y1="15250" x2="14247" y2="15250"/>
                        <a14:foregroundMark x1="6855" y1="3250" x2="6855" y2="3250"/>
                        <a14:foregroundMark x1="5108" y1="20250" x2="5108" y2="20250"/>
                        <a14:foregroundMark x1="7392" y1="20000" x2="7392" y2="20000"/>
                        <a14:foregroundMark x1="7930" y1="19875" x2="7930" y2="19875"/>
                        <a14:foregroundMark x1="3360" y1="19125" x2="3360" y2="19125"/>
                        <a14:foregroundMark x1="4839" y1="16875" x2="4839" y2="16875"/>
                        <a14:foregroundMark x1="5242" y1="27000" x2="5242" y2="27000"/>
                        <a14:foregroundMark x1="6586" y1="25875" x2="6586" y2="25875"/>
                        <a14:foregroundMark x1="94355" y1="70875" x2="94355" y2="70875"/>
                        <a14:foregroundMark x1="98790" y1="75125" x2="98790" y2="75125"/>
                        <a14:foregroundMark x1="87634" y1="85125" x2="87634" y2="85125"/>
                        <a14:foregroundMark x1="44892" y1="88250" x2="44892" y2="88250"/>
                        <a14:foregroundMark x1="37366" y1="94750" x2="37366" y2="94750"/>
                        <a14:foregroundMark x1="28360" y1="99125" x2="28360" y2="9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0019">
            <a:off x="3215930" y="1059268"/>
            <a:ext cx="5738550" cy="61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73329">
            <a:off x="5862626" y="2117098"/>
            <a:ext cx="2312216" cy="3908894"/>
          </a:xfrm>
          <a:prstGeom prst="rect">
            <a:avLst/>
          </a:prstGeom>
          <a:solidFill>
            <a:srgbClr val="F7E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68144" y="2276872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       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равзæрдт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табу к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нын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ад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Æм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амонд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уыцы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фарны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ардзын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æ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н.</a:t>
            </a:r>
            <a:endParaRPr 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Xonga_ni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99525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1625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C00000"/>
                </a:solidFill>
              </a:rPr>
              <a:t>Бузныг</a:t>
            </a:r>
            <a:r>
              <a:rPr lang="ru-RU" sz="3200" b="1" i="1" dirty="0">
                <a:solidFill>
                  <a:srgbClr val="C00000"/>
                </a:solidFill>
              </a:rPr>
              <a:t>! </a:t>
            </a:r>
            <a:br>
              <a:rPr lang="ru-RU" sz="3200" b="1" i="1" dirty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5723" y="1568287"/>
            <a:ext cx="7467600" cy="4873752"/>
          </a:xfrm>
        </p:spPr>
        <p:txBody>
          <a:bodyPr/>
          <a:lstStyle/>
          <a:p>
            <a:pPr lvl="8"/>
            <a:endParaRPr lang="ru-RU" dirty="0"/>
          </a:p>
          <a:p>
            <a:endParaRPr lang="ru-RU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</a:t>
            </a:r>
            <a:r>
              <a:rPr lang="ru-RU" sz="3600" b="1" i="1" dirty="0" err="1" smtClean="0">
                <a:solidFill>
                  <a:srgbClr val="92D050"/>
                </a:solidFill>
              </a:rPr>
              <a:t>Бузныг</a:t>
            </a:r>
            <a:r>
              <a:rPr lang="ru-RU" sz="3600" b="1" i="1" dirty="0" smtClean="0">
                <a:solidFill>
                  <a:srgbClr val="92D050"/>
                </a:solidFill>
              </a:rPr>
              <a:t>!</a:t>
            </a:r>
            <a:endParaRPr lang="ru-RU" sz="2800" b="1" i="1" dirty="0" smtClean="0">
              <a:solidFill>
                <a:srgbClr val="92D05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       </a:t>
            </a:r>
            <a:r>
              <a:rPr lang="ru-RU" sz="36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Бузныг</a:t>
            </a:r>
            <a:r>
              <a:rPr lang="ru-RU" sz="36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Жанна\Desktop\роз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1" y="3789040"/>
            <a:ext cx="47525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анна\Desktop\ц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7103"/>
            <a:ext cx="4904277" cy="27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-конечная звезда 3"/>
          <p:cNvSpPr/>
          <p:nvPr/>
        </p:nvSpPr>
        <p:spPr>
          <a:xfrm>
            <a:off x="1585185" y="919364"/>
            <a:ext cx="914400" cy="914400"/>
          </a:xfrm>
          <a:prstGeom prst="star4">
            <a:avLst>
              <a:gd name="adj" fmla="val 7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899592" y="16288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57410" y="275284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79512" y="21171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411760" y="68016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8291264" cy="4053064"/>
          </a:xfrm>
        </p:spPr>
        <p:txBody>
          <a:bodyPr/>
          <a:lstStyle/>
          <a:p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Нæмыг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къуыри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бон,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къорд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къæртт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мæй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аз,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хæдзар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фæлтæр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Лæвæрд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номдартæй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фæсæфтуан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-ы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руаджы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саразут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фæрсдзырдтæ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Æртæимæ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æрхъуыды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кæнут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хъуыдыйæдтæ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pPr lvl="4"/>
            <a:r>
              <a:rPr lang="ru-RU" sz="5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Цæрдæг, цыбыр</a:t>
            </a: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уæрæх, къуындæг, сыгъдæг, хуымæтæг, хъæлдзæг, фистæг, зыд</a:t>
            </a: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бæлвырд.</a:t>
            </a:r>
            <a:endParaRPr lang="ru-RU" sz="5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2567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Ацы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миногонт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 ф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рсдзырды нысаниу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 куыд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уа,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афт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рхъуыды к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нут ф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йн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дзырдбасты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7494" y="3244334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467600" cy="52565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000" dirty="0" err="1" smtClean="0"/>
              <a:t>ӕвдисы</a:t>
            </a:r>
            <a:r>
              <a:rPr lang="ru-RU" sz="4000" dirty="0" smtClean="0"/>
              <a:t> </a:t>
            </a:r>
            <a:r>
              <a:rPr lang="ru-RU" sz="4000" dirty="0"/>
              <a:t>предметы </a:t>
            </a:r>
            <a:r>
              <a:rPr lang="ru-RU" sz="4000" dirty="0" err="1"/>
              <a:t>ӕууӕл</a:t>
            </a:r>
            <a:r>
              <a:rPr lang="ru-RU" sz="4000" dirty="0"/>
              <a:t> -</a:t>
            </a:r>
          </a:p>
          <a:p>
            <a:r>
              <a:rPr lang="ru-RU" sz="4000" dirty="0" err="1"/>
              <a:t>ӕвдисы</a:t>
            </a:r>
            <a:r>
              <a:rPr lang="ru-RU" sz="4000" dirty="0"/>
              <a:t> </a:t>
            </a:r>
            <a:r>
              <a:rPr lang="ru-RU" sz="4000" dirty="0" err="1"/>
              <a:t>фӕрссаг</a:t>
            </a:r>
            <a:r>
              <a:rPr lang="ru-RU" sz="4000" dirty="0"/>
              <a:t> </a:t>
            </a:r>
            <a:r>
              <a:rPr lang="ru-RU" sz="4000" dirty="0" err="1"/>
              <a:t>архайд</a:t>
            </a:r>
            <a:r>
              <a:rPr lang="ru-RU" sz="4000" dirty="0"/>
              <a:t> -</a:t>
            </a:r>
          </a:p>
          <a:p>
            <a:r>
              <a:rPr lang="ru-RU" sz="4000" dirty="0" err="1"/>
              <a:t>ӕвдисы</a:t>
            </a:r>
            <a:r>
              <a:rPr lang="ru-RU" sz="4000" dirty="0"/>
              <a:t> </a:t>
            </a:r>
            <a:r>
              <a:rPr lang="ru-RU" sz="4000" dirty="0" err="1"/>
              <a:t>архайды</a:t>
            </a:r>
            <a:r>
              <a:rPr lang="ru-RU" sz="4000" dirty="0"/>
              <a:t> </a:t>
            </a:r>
            <a:r>
              <a:rPr lang="ru-RU" sz="4000" dirty="0" err="1"/>
              <a:t>ӕууӕл</a:t>
            </a:r>
            <a:r>
              <a:rPr lang="ru-RU" sz="4000" dirty="0"/>
              <a:t> -</a:t>
            </a:r>
          </a:p>
          <a:p>
            <a:r>
              <a:rPr lang="ru-RU" sz="4000" dirty="0" err="1"/>
              <a:t>ӕвдисы</a:t>
            </a:r>
            <a:r>
              <a:rPr lang="ru-RU" sz="4000" dirty="0"/>
              <a:t> </a:t>
            </a:r>
            <a:r>
              <a:rPr lang="ru-RU" sz="4000" dirty="0" err="1"/>
              <a:t>предмӕты</a:t>
            </a:r>
            <a:r>
              <a:rPr lang="ru-RU" sz="4000" dirty="0"/>
              <a:t> </a:t>
            </a:r>
            <a:r>
              <a:rPr lang="ru-RU" sz="4000" dirty="0" err="1"/>
              <a:t>ӕууӕл</a:t>
            </a:r>
            <a:r>
              <a:rPr lang="ru-RU" sz="4000" dirty="0"/>
              <a:t> </a:t>
            </a:r>
            <a:r>
              <a:rPr lang="ru-RU" sz="4000" dirty="0" err="1"/>
              <a:t>йӕ</a:t>
            </a:r>
            <a:r>
              <a:rPr lang="ru-RU" sz="4000" dirty="0"/>
              <a:t> </a:t>
            </a:r>
            <a:r>
              <a:rPr lang="ru-RU" sz="4000" dirty="0" err="1"/>
              <a:t>архайдмӕ</a:t>
            </a:r>
            <a:r>
              <a:rPr lang="ru-RU" sz="4000" dirty="0"/>
              <a:t> </a:t>
            </a:r>
            <a:r>
              <a:rPr lang="ru-RU" sz="4000" dirty="0" err="1"/>
              <a:t>гӕсгӕ</a:t>
            </a:r>
            <a:r>
              <a:rPr lang="ru-RU" sz="4000" dirty="0"/>
              <a:t> -</a:t>
            </a:r>
          </a:p>
          <a:p>
            <a:endParaRPr lang="ru-RU" sz="4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-99392"/>
            <a:ext cx="813690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Улӕфӕн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3200" b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рӕстӕг</a:t>
            </a: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«</a:t>
            </a:r>
            <a:r>
              <a:rPr lang="ru-RU" sz="3200" b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Морфологион</a:t>
            </a: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уыци-уыцитӕ</a:t>
            </a: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34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14350"/>
            <a:ext cx="58293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71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720080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3600" b="0" dirty="0" err="1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рсдзырдты</a:t>
            </a:r>
            <a:r>
              <a:rPr lang="ru-RU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ар</a:t>
            </a:r>
            <a:r>
              <a:rPr lang="en-US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3600" b="0" dirty="0" err="1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зт</a:t>
            </a:r>
            <a:r>
              <a:rPr lang="ru-RU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b="0" dirty="0" err="1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Номдарт</a:t>
            </a:r>
            <a:r>
              <a:rPr lang="en-US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 ар</a:t>
            </a:r>
            <a:r>
              <a:rPr lang="en-US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3600" b="0" dirty="0" err="1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зт</a:t>
            </a:r>
            <a:r>
              <a:rPr lang="ru-RU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 err="1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3600" b="0" dirty="0" err="1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рсдзырдт</a:t>
            </a:r>
            <a:r>
              <a:rPr lang="en-US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3600" b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ru-RU" sz="3600" b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060848"/>
            <a:ext cx="7200800" cy="17526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Нысан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>
                <a:solidFill>
                  <a:srgbClr val="002060"/>
                </a:solidFill>
              </a:rPr>
              <a:t>1.Ф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рсдзырд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м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 й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   		             	         ар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зты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тыхх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й </a:t>
            </a:r>
            <a:r>
              <a:rPr lang="ru-RU" sz="2400" dirty="0" err="1" smtClean="0">
                <a:solidFill>
                  <a:srgbClr val="002060"/>
                </a:solidFill>
              </a:rPr>
              <a:t>иум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йаг</a:t>
            </a:r>
            <a:r>
              <a:rPr lang="ru-RU" sz="2400" dirty="0" smtClean="0">
                <a:solidFill>
                  <a:srgbClr val="002060"/>
                </a:solidFill>
              </a:rPr>
              <a:t>   		   </a:t>
            </a:r>
            <a:r>
              <a:rPr lang="ru-RU" sz="2400" dirty="0" err="1" smtClean="0">
                <a:solidFill>
                  <a:srgbClr val="002060"/>
                </a:solidFill>
              </a:rPr>
              <a:t>зонындзин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дт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  з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рдыл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рл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ууын</a:t>
            </a:r>
            <a:r>
              <a:rPr lang="ru-RU" sz="2400" dirty="0" smtClean="0">
                <a:solidFill>
                  <a:srgbClr val="002060"/>
                </a:solidFill>
              </a:rPr>
              <a:t>  к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нын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	      2. </a:t>
            </a:r>
            <a:r>
              <a:rPr lang="ru-RU" sz="2400" dirty="0" err="1" smtClean="0">
                <a:solidFill>
                  <a:srgbClr val="002060"/>
                </a:solidFill>
              </a:rPr>
              <a:t>Бацамонын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куыд</a:t>
            </a:r>
            <a:r>
              <a:rPr lang="ru-RU" sz="2400" dirty="0" smtClean="0">
                <a:solidFill>
                  <a:srgbClr val="002060"/>
                </a:solidFill>
              </a:rPr>
              <a:t> 	   	 	          </a:t>
            </a:r>
            <a:r>
              <a:rPr lang="ru-RU" sz="2400" dirty="0" err="1" smtClean="0">
                <a:solidFill>
                  <a:srgbClr val="002060"/>
                </a:solidFill>
              </a:rPr>
              <a:t>равз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рынц</a:t>
            </a:r>
            <a:r>
              <a:rPr lang="ru-RU" sz="2400" dirty="0" smtClean="0">
                <a:solidFill>
                  <a:srgbClr val="002060"/>
                </a:solidFill>
              </a:rPr>
              <a:t>  ф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рсдзырдт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  	         	        </a:t>
            </a:r>
            <a:r>
              <a:rPr lang="ru-RU" sz="2400" dirty="0" err="1" smtClean="0">
                <a:solidFill>
                  <a:srgbClr val="002060"/>
                </a:solidFill>
              </a:rPr>
              <a:t>номдарт</a:t>
            </a:r>
            <a:r>
              <a:rPr lang="ru-RU" sz="1600" dirty="0" err="1">
                <a:solidFill>
                  <a:srgbClr val="002060"/>
                </a:solidFill>
              </a:rPr>
              <a:t>Ы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</a:rPr>
              <a:t>руаджы</a:t>
            </a:r>
            <a:r>
              <a:rPr lang="ru-RU" sz="2400" dirty="0" smtClean="0">
                <a:solidFill>
                  <a:srgbClr val="002060"/>
                </a:solidFill>
              </a:rPr>
              <a:t>.  	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	      3. </a:t>
            </a:r>
            <a:r>
              <a:rPr lang="ru-RU" sz="2400" dirty="0" err="1" smtClean="0">
                <a:solidFill>
                  <a:srgbClr val="002060"/>
                </a:solidFill>
              </a:rPr>
              <a:t>Скъоладзаут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м  </a:t>
            </a:r>
            <a:r>
              <a:rPr lang="ru-RU" sz="2400" dirty="0" err="1" smtClean="0">
                <a:solidFill>
                  <a:srgbClr val="002060"/>
                </a:solidFill>
              </a:rPr>
              <a:t>гуырын</a:t>
            </a:r>
            <a:r>
              <a:rPr lang="ru-RU" sz="2400" dirty="0" smtClean="0">
                <a:solidFill>
                  <a:srgbClr val="002060"/>
                </a:solidFill>
              </a:rPr>
              <a:t> 	        	        к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нын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цымыдисдзинад</a:t>
            </a:r>
            <a:r>
              <a:rPr lang="ru-RU" sz="2400" dirty="0" smtClean="0">
                <a:solidFill>
                  <a:srgbClr val="002060"/>
                </a:solidFill>
              </a:rPr>
              <a:t>    	        	        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м</a:t>
            </a:r>
            <a:r>
              <a:rPr lang="en-US" sz="2400" dirty="0" smtClean="0">
                <a:solidFill>
                  <a:srgbClr val="002060"/>
                </a:solidFill>
              </a:rPr>
              <a:t>æ  </a:t>
            </a:r>
            <a:r>
              <a:rPr lang="ru-RU" sz="2400" dirty="0" err="1" smtClean="0">
                <a:solidFill>
                  <a:srgbClr val="002060"/>
                </a:solidFill>
              </a:rPr>
              <a:t>уарзондзинад</a:t>
            </a:r>
            <a:r>
              <a:rPr lang="ru-RU" sz="2400" dirty="0" smtClean="0">
                <a:solidFill>
                  <a:srgbClr val="002060"/>
                </a:solidFill>
              </a:rPr>
              <a:t> 	  	        	        </a:t>
            </a:r>
            <a:r>
              <a:rPr lang="ru-RU" sz="2400" dirty="0" err="1" smtClean="0">
                <a:solidFill>
                  <a:srgbClr val="002060"/>
                </a:solidFill>
              </a:rPr>
              <a:t>мад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лон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æ</a:t>
            </a:r>
            <a:r>
              <a:rPr lang="ru-RU" sz="2400" dirty="0" err="1" smtClean="0">
                <a:solidFill>
                  <a:srgbClr val="002060"/>
                </a:solidFill>
              </a:rPr>
              <a:t>взагм</a:t>
            </a:r>
            <a:r>
              <a:rPr lang="en-US" sz="2400" dirty="0" smtClean="0">
                <a:solidFill>
                  <a:srgbClr val="002060"/>
                </a:solidFill>
              </a:rPr>
              <a:t>æ</a:t>
            </a:r>
            <a:r>
              <a:rPr lang="ru-RU" sz="2400" dirty="0" smtClean="0">
                <a:solidFill>
                  <a:srgbClr val="002060"/>
                </a:solidFill>
              </a:rPr>
              <a:t>.	 	        		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  <a:noFill/>
        </p:spPr>
        <p:txBody>
          <a:bodyPr>
            <a:noAutofit/>
          </a:bodyPr>
          <a:lstStyle/>
          <a:p>
            <a:r>
              <a:rPr lang="ru-RU" sz="4800" b="1" cap="none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Хъуамӕ</a:t>
            </a:r>
            <a:r>
              <a:rPr lang="ru-RU" sz="48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базонӕм</a:t>
            </a:r>
            <a:r>
              <a:rPr lang="ru-RU" sz="48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r>
              <a:rPr lang="ru-RU" sz="40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40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40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7467600" cy="4873752"/>
          </a:xfrm>
          <a:ln>
            <a:noFill/>
          </a:ln>
          <a:effectLst>
            <a:softEdge rad="12700"/>
          </a:effectLst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400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фӕрсдзырдтӕ</a:t>
            </a:r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ӕнцонӕй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ссарын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 </a:t>
            </a:r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тексты;</a:t>
            </a:r>
            <a:endParaRPr lang="ru-RU" sz="44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сӕ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нысаниуӕгмӕ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гӕсгӕ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сӕ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раст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равзарын</a:t>
            </a:r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;</a:t>
            </a:r>
            <a:endParaRPr lang="ru-RU" sz="44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бацамонын</a:t>
            </a:r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, </a:t>
            </a:r>
            <a:r>
              <a:rPr lang="ru-RU" sz="4400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куыд</a:t>
            </a:r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равзӕрдысты</a:t>
            </a:r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;</a:t>
            </a:r>
            <a:endParaRPr lang="ru-RU" sz="44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дзургӕйӕ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сӕ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раст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пайда</a:t>
            </a:r>
            <a:r>
              <a:rPr lang="ru-RU" sz="4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кӕнын</a:t>
            </a:r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. </a:t>
            </a:r>
            <a:endParaRPr lang="ru-RU" sz="44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36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5400684" cy="6357982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пути у человека, чтобы поступить разумно: первый, самый благородный, размышление, второй, самый  легкий, подражание, третий, самый </a:t>
            </a:r>
            <a:r>
              <a:rPr lang="ru-RU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горький,опыт</a:t>
            </a:r>
            <a:r>
              <a:rPr lang="ru-RU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Жанна\Desktop\конфуц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928670"/>
            <a:ext cx="2703244" cy="473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843808" y="252627"/>
            <a:ext cx="2952328" cy="1368152"/>
          </a:xfrm>
          <a:prstGeom prst="cloudCallout">
            <a:avLst>
              <a:gd name="adj1" fmla="val 85939"/>
              <a:gd name="adj2" fmla="val 5546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81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sz="36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Морфологион</a:t>
            </a: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уыци</a:t>
            </a: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уыцит</a:t>
            </a:r>
            <a:r>
              <a:rPr lang="ru-RU" sz="2200" b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Ӕ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Ӕвдисы </a:t>
            </a:r>
            <a:r>
              <a:rPr lang="ru-RU" sz="2800" b="1" i="1" dirty="0">
                <a:solidFill>
                  <a:srgbClr val="002060"/>
                </a:solidFill>
              </a:rPr>
              <a:t>предметы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ӕууӕл</a:t>
            </a: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sz="30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Ӕвдисы </a:t>
            </a:r>
            <a:r>
              <a:rPr lang="ru-RU" sz="2800" b="1" i="1" dirty="0" err="1">
                <a:solidFill>
                  <a:srgbClr val="002060"/>
                </a:solidFill>
              </a:rPr>
              <a:t>фӕрссаг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архайд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sz="2200" b="1" i="1" dirty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Ӕвдисы </a:t>
            </a:r>
            <a:r>
              <a:rPr lang="ru-RU" sz="2800" b="1" i="1" dirty="0" err="1">
                <a:solidFill>
                  <a:srgbClr val="002060"/>
                </a:solidFill>
              </a:rPr>
              <a:t>архайды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ӕууӕл</a:t>
            </a: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err="1" smtClean="0">
                <a:solidFill>
                  <a:srgbClr val="002060"/>
                </a:solidFill>
              </a:rPr>
              <a:t>Ӕвдисы </a:t>
            </a:r>
            <a:r>
              <a:rPr lang="ru-RU" sz="2800" b="1" i="1" dirty="0">
                <a:solidFill>
                  <a:srgbClr val="002060"/>
                </a:solidFill>
              </a:rPr>
              <a:t>предметы </a:t>
            </a:r>
            <a:r>
              <a:rPr lang="ru-RU" sz="2800" b="1" i="1" dirty="0" err="1">
                <a:solidFill>
                  <a:srgbClr val="002060"/>
                </a:solidFill>
              </a:rPr>
              <a:t>ӕууӕл  йӕ архайдмӕ гӕсгӕ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									</a:t>
            </a:r>
            <a:r>
              <a:rPr lang="ru-RU" b="1" i="1" dirty="0" smtClean="0">
                <a:solidFill>
                  <a:srgbClr val="002060"/>
                </a:solidFill>
              </a:rPr>
              <a:t>					 							 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								</a:t>
            </a:r>
            <a:r>
              <a:rPr lang="ru-RU" dirty="0" smtClean="0">
                <a:solidFill>
                  <a:srgbClr val="002060"/>
                </a:solidFill>
              </a:rPr>
              <a:t>		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179512" y="6729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477249" y="72847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981528" y="113100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835696" y="573325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2662322" y="551723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740352" y="27127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1857364"/>
            <a:ext cx="23574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Миногон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2571744"/>
            <a:ext cx="2643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рссагми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3357562"/>
            <a:ext cx="2643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рсдзырд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4786322"/>
            <a:ext cx="23574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Миногми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8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4248"/>
            <a:ext cx="8219256" cy="487375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Абон</a:t>
            </a:r>
            <a:r>
              <a:rPr lang="ru-RU" sz="4800" b="1" dirty="0" smtClean="0">
                <a:solidFill>
                  <a:srgbClr val="002060"/>
                </a:solidFill>
              </a:rPr>
              <a:t>,</a:t>
            </a:r>
            <a:r>
              <a:rPr lang="ru-RU" sz="4800" dirty="0" smtClean="0">
                <a:solidFill>
                  <a:srgbClr val="002060"/>
                </a:solidFill>
              </a:rPr>
              <a:t>(</a:t>
            </a:r>
            <a:r>
              <a:rPr lang="ru-RU" sz="3600" dirty="0" smtClean="0">
                <a:solidFill>
                  <a:srgbClr val="00B050"/>
                </a:solidFill>
              </a:rPr>
              <a:t>1</a:t>
            </a:r>
            <a:r>
              <a:rPr lang="ru-RU" sz="4800" dirty="0" smtClean="0">
                <a:solidFill>
                  <a:srgbClr val="002060"/>
                </a:solidFill>
              </a:rPr>
              <a:t>) </a:t>
            </a:r>
            <a:r>
              <a:rPr lang="ru-RU" sz="4800" b="1" dirty="0" err="1" smtClean="0">
                <a:solidFill>
                  <a:srgbClr val="002060"/>
                </a:solidFill>
              </a:rPr>
              <a:t>рæстæгмæ</a:t>
            </a:r>
            <a:r>
              <a:rPr lang="ru-RU" sz="4800" b="1" dirty="0" smtClean="0">
                <a:solidFill>
                  <a:srgbClr val="002060"/>
                </a:solidFill>
              </a:rPr>
              <a:t>,</a:t>
            </a:r>
            <a:r>
              <a:rPr lang="ru-RU" sz="4800" dirty="0" smtClean="0">
                <a:solidFill>
                  <a:srgbClr val="002060"/>
                </a:solidFill>
              </a:rPr>
              <a:t>(</a:t>
            </a:r>
            <a:r>
              <a:rPr lang="ru-RU" sz="3600" dirty="0" smtClean="0">
                <a:solidFill>
                  <a:srgbClr val="00B050"/>
                </a:solidFill>
              </a:rPr>
              <a:t>3</a:t>
            </a:r>
            <a:r>
              <a:rPr lang="ru-RU" sz="4800" dirty="0" smtClean="0">
                <a:solidFill>
                  <a:srgbClr val="002060"/>
                </a:solidFill>
              </a:rPr>
              <a:t>) </a:t>
            </a:r>
            <a:r>
              <a:rPr lang="ru-RU" sz="4800" b="1" dirty="0">
                <a:solidFill>
                  <a:srgbClr val="002060"/>
                </a:solidFill>
              </a:rPr>
              <a:t>дон-дон</a:t>
            </a:r>
            <a:r>
              <a:rPr lang="ru-RU" sz="4800" dirty="0">
                <a:solidFill>
                  <a:srgbClr val="002060"/>
                </a:solidFill>
              </a:rPr>
              <a:t>(</a:t>
            </a:r>
            <a:r>
              <a:rPr lang="ru-RU" sz="3600" dirty="0">
                <a:solidFill>
                  <a:srgbClr val="00B050"/>
                </a:solidFill>
              </a:rPr>
              <a:t>2</a:t>
            </a:r>
            <a:r>
              <a:rPr lang="ru-RU" sz="4800" dirty="0" smtClean="0">
                <a:solidFill>
                  <a:srgbClr val="002060"/>
                </a:solidFill>
              </a:rPr>
              <a:t>)</a:t>
            </a:r>
            <a:r>
              <a:rPr lang="ru-RU" sz="4800" b="1" dirty="0" smtClean="0">
                <a:solidFill>
                  <a:srgbClr val="002060"/>
                </a:solidFill>
              </a:rPr>
              <a:t>,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лæгау</a:t>
            </a:r>
            <a:r>
              <a:rPr lang="ru-RU" sz="4800" dirty="0">
                <a:solidFill>
                  <a:srgbClr val="002060"/>
                </a:solidFill>
              </a:rPr>
              <a:t>(</a:t>
            </a:r>
            <a:r>
              <a:rPr lang="ru-RU" sz="4000" b="1" dirty="0">
                <a:solidFill>
                  <a:srgbClr val="00B050"/>
                </a:solidFill>
              </a:rPr>
              <a:t>3</a:t>
            </a:r>
            <a:r>
              <a:rPr lang="ru-RU" sz="4800" dirty="0">
                <a:solidFill>
                  <a:srgbClr val="002060"/>
                </a:solidFill>
              </a:rPr>
              <a:t>)</a:t>
            </a:r>
            <a:r>
              <a:rPr lang="ru-RU" sz="4800" b="1" dirty="0">
                <a:solidFill>
                  <a:srgbClr val="002060"/>
                </a:solidFill>
              </a:rPr>
              <a:t>,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endParaRPr lang="ru-RU" sz="4800" dirty="0"/>
          </a:p>
          <a:p>
            <a:r>
              <a:rPr lang="ru-RU" sz="4800" b="1" dirty="0" err="1" smtClean="0">
                <a:solidFill>
                  <a:srgbClr val="002060"/>
                </a:solidFill>
              </a:rPr>
              <a:t>æндæрæбон</a:t>
            </a:r>
            <a:r>
              <a:rPr lang="ru-RU" sz="4800" b="1" dirty="0">
                <a:solidFill>
                  <a:srgbClr val="002060"/>
                </a:solidFill>
              </a:rPr>
              <a:t>,</a:t>
            </a:r>
            <a:r>
              <a:rPr lang="ru-RU" sz="4800" dirty="0">
                <a:solidFill>
                  <a:srgbClr val="002060"/>
                </a:solidFill>
              </a:rPr>
              <a:t>(</a:t>
            </a:r>
            <a:r>
              <a:rPr lang="ru-RU" sz="3200" dirty="0">
                <a:solidFill>
                  <a:srgbClr val="00B050"/>
                </a:solidFill>
              </a:rPr>
              <a:t>1</a:t>
            </a:r>
            <a:r>
              <a:rPr lang="ru-RU" sz="4800" dirty="0">
                <a:solidFill>
                  <a:srgbClr val="002060"/>
                </a:solidFill>
              </a:rPr>
              <a:t>)</a:t>
            </a:r>
            <a:r>
              <a:rPr lang="ru-RU" sz="4800" b="1" dirty="0">
                <a:solidFill>
                  <a:srgbClr val="002060"/>
                </a:solidFill>
              </a:rPr>
              <a:t>,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иннæбон</a:t>
            </a:r>
            <a:r>
              <a:rPr lang="ru-RU" sz="4000" b="1" dirty="0">
                <a:solidFill>
                  <a:srgbClr val="002060"/>
                </a:solidFill>
              </a:rPr>
              <a:t>,</a:t>
            </a:r>
            <a:r>
              <a:rPr lang="ru-RU" sz="4000" dirty="0">
                <a:solidFill>
                  <a:srgbClr val="002060"/>
                </a:solidFill>
              </a:rPr>
              <a:t>(</a:t>
            </a:r>
            <a:r>
              <a:rPr lang="ru-RU" sz="3600" dirty="0" smtClean="0">
                <a:solidFill>
                  <a:srgbClr val="00B050"/>
                </a:solidFill>
              </a:rPr>
              <a:t>1</a:t>
            </a:r>
            <a:r>
              <a:rPr lang="ru-RU" sz="4400" dirty="0" smtClean="0">
                <a:solidFill>
                  <a:srgbClr val="002060"/>
                </a:solidFill>
              </a:rPr>
              <a:t>)</a:t>
            </a:r>
            <a:r>
              <a:rPr lang="ru-RU" sz="4400" b="1" dirty="0" smtClean="0">
                <a:solidFill>
                  <a:srgbClr val="002060"/>
                </a:solidFill>
              </a:rPr>
              <a:t>,</a:t>
            </a:r>
            <a:r>
              <a:rPr lang="ru-RU" sz="4800" b="1" dirty="0" err="1" smtClean="0">
                <a:solidFill>
                  <a:srgbClr val="002060"/>
                </a:solidFill>
              </a:rPr>
              <a:t>фæд-фæдыл</a:t>
            </a:r>
            <a:r>
              <a:rPr lang="ru-RU" sz="4400" dirty="0" smtClean="0">
                <a:solidFill>
                  <a:srgbClr val="002060"/>
                </a:solidFill>
              </a:rPr>
              <a:t>(</a:t>
            </a:r>
            <a:r>
              <a:rPr lang="ru-RU" sz="3600" dirty="0" smtClean="0">
                <a:solidFill>
                  <a:srgbClr val="00B050"/>
                </a:solidFill>
              </a:rPr>
              <a:t>2</a:t>
            </a:r>
            <a:r>
              <a:rPr lang="ru-RU" sz="4400" dirty="0" smtClean="0">
                <a:solidFill>
                  <a:srgbClr val="002060"/>
                </a:solidFill>
              </a:rPr>
              <a:t>)</a:t>
            </a:r>
            <a:r>
              <a:rPr lang="ru-RU" sz="4400" b="1" dirty="0" smtClean="0">
                <a:solidFill>
                  <a:srgbClr val="002060"/>
                </a:solidFill>
              </a:rPr>
              <a:t>.</a:t>
            </a:r>
            <a:endParaRPr lang="ru-RU" sz="4800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96307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Рафыссут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фæрсдзырдтæ.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Алы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фæрсдзырд дæр 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дефисы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фæрцы адихтæ кæнут дзырды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хæйттыл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654032"/>
          </a:xfrm>
        </p:spPr>
        <p:txBody>
          <a:bodyPr>
            <a:noAutofit/>
          </a:bodyPr>
          <a:lstStyle/>
          <a:p>
            <a:r>
              <a:rPr lang="ru-RU" sz="3200" b="1" cap="none" dirty="0" err="1" smtClean="0">
                <a:ln/>
                <a:solidFill>
                  <a:schemeClr val="accent3"/>
                </a:solidFill>
              </a:rPr>
              <a:t>Дардд</a:t>
            </a:r>
            <a:r>
              <a:rPr lang="en-US" sz="3200" b="1" cap="none" dirty="0" smtClean="0">
                <a:ln/>
                <a:solidFill>
                  <a:schemeClr val="accent3"/>
                </a:solidFill>
              </a:rPr>
              <a:t>æ</a:t>
            </a:r>
            <a:r>
              <a:rPr lang="ru-RU" sz="3200" b="1" cap="none" dirty="0" err="1" smtClean="0">
                <a:ln/>
                <a:solidFill>
                  <a:schemeClr val="accent3"/>
                </a:solidFill>
              </a:rPr>
              <a:t>р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 ах</a:t>
            </a:r>
            <a:r>
              <a:rPr lang="en-US" sz="3200" b="1" cap="none" dirty="0" smtClean="0">
                <a:ln/>
                <a:solidFill>
                  <a:schemeClr val="accent3"/>
                </a:solidFill>
              </a:rPr>
              <a:t>æ</a:t>
            </a:r>
            <a:r>
              <a:rPr lang="ru-RU" sz="3200" b="1" cap="none" dirty="0" err="1" smtClean="0">
                <a:ln/>
                <a:solidFill>
                  <a:schemeClr val="accent3"/>
                </a:solidFill>
              </a:rPr>
              <a:t>цц</a:t>
            </a:r>
            <a:r>
              <a:rPr lang="en-US" sz="3200" b="1" cap="none" dirty="0" smtClean="0">
                <a:ln/>
                <a:solidFill>
                  <a:schemeClr val="accent3"/>
                </a:solidFill>
              </a:rPr>
              <a:t>æ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 к</a:t>
            </a:r>
            <a:r>
              <a:rPr lang="en-US" sz="3200" b="1" cap="none" dirty="0" smtClean="0">
                <a:ln/>
                <a:solidFill>
                  <a:schemeClr val="accent3"/>
                </a:solidFill>
              </a:rPr>
              <a:t>æ</a:t>
            </a: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н. </a:t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Сæрдæй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зымæгæй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Гуыбыр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тызмæгæй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Йæ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кæрцы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мидæг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………………………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Кæйдæр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дзæгъæлзад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Лæппуйæ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баззад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err="1">
                <a:solidFill>
                  <a:srgbClr val="002060"/>
                </a:solidFill>
              </a:rPr>
              <a:t>Йæ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бындурыл</a:t>
            </a:r>
            <a:r>
              <a:rPr lang="ru-RU" sz="2800" b="1" dirty="0">
                <a:solidFill>
                  <a:srgbClr val="002060"/>
                </a:solidFill>
              </a:rPr>
              <a:t>...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Кæдæм</a:t>
            </a:r>
            <a:r>
              <a:rPr lang="ru-RU" sz="2800" b="1" dirty="0">
                <a:solidFill>
                  <a:srgbClr val="002060"/>
                </a:solidFill>
              </a:rPr>
              <a:t>–</a:t>
            </a:r>
            <a:r>
              <a:rPr lang="ru-RU" sz="2800" b="1" dirty="0" err="1">
                <a:solidFill>
                  <a:srgbClr val="002060"/>
                </a:solidFill>
              </a:rPr>
              <a:t>иу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бафтыд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Уым</a:t>
            </a:r>
            <a:r>
              <a:rPr lang="ru-RU" sz="2800" b="1" dirty="0">
                <a:solidFill>
                  <a:srgbClr val="002060"/>
                </a:solidFill>
              </a:rPr>
              <a:t>–</a:t>
            </a:r>
            <a:r>
              <a:rPr lang="ru-RU" sz="2800" b="1" dirty="0" err="1">
                <a:solidFill>
                  <a:srgbClr val="002060"/>
                </a:solidFill>
              </a:rPr>
              <a:t>иу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фæкафыд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………………………..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686832" cy="540240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Æ</a:t>
            </a:r>
            <a:r>
              <a:rPr lang="ru-RU" sz="3200" b="1" dirty="0" err="1" smtClean="0">
                <a:solidFill>
                  <a:srgbClr val="002060"/>
                </a:solidFill>
              </a:rPr>
              <a:t>мбарг</a:t>
            </a:r>
            <a:r>
              <a:rPr lang="en-US" sz="3200" b="1" dirty="0" smtClean="0">
                <a:solidFill>
                  <a:srgbClr val="002060"/>
                </a:solidFill>
              </a:rPr>
              <a:t>æ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фыййау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Й</a:t>
            </a:r>
            <a:r>
              <a:rPr lang="en-US" sz="3200" b="1" dirty="0" smtClean="0">
                <a:solidFill>
                  <a:srgbClr val="002060"/>
                </a:solidFill>
              </a:rPr>
              <a:t>æ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фосы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</a:t>
            </a:r>
            <a:r>
              <a:rPr lang="en-US" sz="3200" b="1" dirty="0" smtClean="0">
                <a:solidFill>
                  <a:srgbClr val="002060"/>
                </a:solidFill>
              </a:rPr>
              <a:t>æ</a:t>
            </a:r>
            <a:r>
              <a:rPr lang="ru-RU" sz="3200" b="1" dirty="0" err="1" smtClean="0">
                <a:solidFill>
                  <a:srgbClr val="002060"/>
                </a:solidFill>
              </a:rPr>
              <a:t>гъау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Нымад</a:t>
            </a:r>
            <a:r>
              <a:rPr lang="en-US" sz="3200" b="1" dirty="0" smtClean="0">
                <a:solidFill>
                  <a:srgbClr val="002060"/>
                </a:solidFill>
              </a:rPr>
              <a:t>æ</a:t>
            </a:r>
            <a:r>
              <a:rPr lang="ru-RU" sz="3200" b="1" dirty="0" err="1" smtClean="0">
                <a:solidFill>
                  <a:srgbClr val="002060"/>
                </a:solidFill>
              </a:rPr>
              <a:t>й</a:t>
            </a:r>
            <a:r>
              <a:rPr lang="ru-RU" sz="3200" b="1" dirty="0" smtClean="0">
                <a:solidFill>
                  <a:srgbClr val="002060"/>
                </a:solidFill>
              </a:rPr>
              <a:t> дары,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………………………..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………………………..</a:t>
            </a:r>
          </a:p>
          <a:p>
            <a:pPr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Тызмæгæй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мæм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кæс</a:t>
            </a:r>
            <a:r>
              <a:rPr lang="ru-RU" sz="32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3200" b="1" dirty="0" err="1">
                <a:solidFill>
                  <a:srgbClr val="002060"/>
                </a:solidFill>
              </a:rPr>
              <a:t>Мæ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фыды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зæронд</a:t>
            </a:r>
            <a:r>
              <a:rPr lang="ru-RU" sz="32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</a:rPr>
              <a:t>…………………………</a:t>
            </a:r>
            <a:endParaRPr lang="ru-RU" sz="32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0"/>
            <a:ext cx="66127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Дардд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æ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р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ах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æ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цц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æ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к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æ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н.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52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1024</TotalTime>
  <Words>388</Words>
  <Application>Microsoft Office PowerPoint</Application>
  <PresentationFormat>Экран (4:3)</PresentationFormat>
  <Paragraphs>95</Paragraphs>
  <Slides>16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Презентация PowerPoint</vt:lpstr>
      <vt:lpstr>Фæрсдзырдты арæзт.  Номдартæй  арæзт фæрсдзырдтæ. </vt:lpstr>
      <vt:lpstr>Хъуамӕ базонӕм: </vt:lpstr>
      <vt:lpstr>Конфуций : </vt:lpstr>
      <vt:lpstr>          Морфологион уыци уыцитӔ</vt:lpstr>
      <vt:lpstr> </vt:lpstr>
      <vt:lpstr>Дарддæр ахæццæ кæн.  </vt:lpstr>
      <vt:lpstr>Презентация PowerPoint</vt:lpstr>
      <vt:lpstr>      </vt:lpstr>
      <vt:lpstr>Презентация PowerPoint</vt:lpstr>
      <vt:lpstr>Бузныг!  </vt:lpstr>
      <vt:lpstr>Презентация PowerPoint</vt:lpstr>
      <vt:lpstr>Презентация PowerPoint</vt:lpstr>
      <vt:lpstr>Презентация PowerPoint</vt:lpstr>
      <vt:lpstr>    Улӕфӕн  рӕстӕг:              «Морфологион уыци-уыцитӕ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Фæрсдзырдты арæзт. Номдартæ æмæ миногонтæй арæзт фæрсдзырдтæ.</dc:title>
  <dc:creator>14кабинет</dc:creator>
  <cp:lastModifiedBy>Администратор</cp:lastModifiedBy>
  <cp:revision>47</cp:revision>
  <dcterms:created xsi:type="dcterms:W3CDTF">2014-02-10T14:58:25Z</dcterms:created>
  <dcterms:modified xsi:type="dcterms:W3CDTF">2020-01-12T20:33:03Z</dcterms:modified>
</cp:coreProperties>
</file>