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-2466" y="2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624" y="2051720"/>
            <a:ext cx="3384376" cy="684076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9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1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Акция «</a:t>
            </a:r>
            <a:r>
              <a:rPr lang="ru-RU" sz="1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Блокадный хлеб</a:t>
            </a:r>
            <a:r>
              <a:rPr lang="ru-RU" sz="1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9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январские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дни в Северной Осетии вспоминали блокаду города Ленинграда, которая длилась 872 дня, с 8 сентября 1941 до 27 января 1944 года. Кроме небольших вечеров памяти в школах и в библиотеках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республик </a:t>
            </a:r>
            <a:r>
              <a:rPr lang="ru-RU" sz="1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и,просмотров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документальных фильмов о тех страшных днях,  в Северной Осетии с 18 по 27 января проходила  всероссийская акция "Блокадный хлеб". К ней подключились региональные отделения движения школьников, ОНФ и Комитет РСО-А по делам молодежи  , в том числе , активисты РДШ МБОУ СОМШ №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44.                                                                                                   По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задумке организаторов, школьники вспоминают события тех лет, мирных жителей Ленинграда, получив кусочки черного хлеба по 125 грамм. Именно такова была суточная норму хлеба блокадников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800" dirty="0" smtClean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800" dirty="0" smtClean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 dirty="0" smtClean="0">
                <a:solidFill>
                  <a:srgbClr val="323232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    Школьники  МБОУ СОМШ №44  раздавали хлеб на улицах </a:t>
            </a:r>
            <a:r>
              <a:rPr lang="ru-RU" sz="1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города,тем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самым напоминая о великой трагедии, постигшей нашу страну и передавая эстафету памяти наказом «ПОМНИ!»</a:t>
            </a:r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Эта акция создана в память о невероятно сильных людях — ленинградцах. Многие, которые и по сей день живут, в том числе и в Осетии. Главное, чтобы мы помнили о них, тогда они всегда будут жить в наших сердцах, как все герои Великой Отечественной войны, благодаря которым мы живы, здоровы и счастливы.</a:t>
            </a:r>
            <a:endParaRPr lang="ru-RU" sz="9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IKT\Desktop\школьная плане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0768" y="251520"/>
            <a:ext cx="4320480" cy="1360008"/>
          </a:xfrm>
          <a:prstGeom prst="rect">
            <a:avLst/>
          </a:prstGeom>
          <a:noFill/>
        </p:spPr>
      </p:pic>
      <p:pic>
        <p:nvPicPr>
          <p:cNvPr id="1027" name="Picture 3" descr="E:\ФОТО\гер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81" y="251520"/>
            <a:ext cx="1296387" cy="15841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24744" y="1547664"/>
            <a:ext cx="537987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НАШ ДЕВИЗ: </a:t>
            </a:r>
            <a:r>
              <a:rPr lang="ru-RU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открытость, информативность, активность!</a:t>
            </a:r>
            <a:endParaRPr lang="ru-RU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68654" y="1785918"/>
            <a:ext cx="215636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  январь 2020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52736" y="0"/>
            <a:ext cx="455817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Переодическое</a:t>
            </a:r>
            <a:r>
              <a:rPr lang="ru-RU" sz="1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издание МБОУ СОМШ № 44 им. В. </a:t>
            </a:r>
            <a:r>
              <a:rPr lang="ru-RU" sz="1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Кудзоева</a:t>
            </a:r>
            <a:endParaRPr lang="ru-RU" sz="1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9" name="Picture 5" descr="E:\ФОТО\29b8b4fb76a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2607" y="35496"/>
            <a:ext cx="1340769" cy="1655710"/>
          </a:xfrm>
          <a:prstGeom prst="rect">
            <a:avLst/>
          </a:prstGeom>
          <a:noFill/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3500438" y="2071670"/>
            <a:ext cx="3357562" cy="6858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ru-RU" sz="1050" dirty="0" smtClean="0"/>
          </a:p>
          <a:p>
            <a:pPr lvl="0" algn="ctr">
              <a:spcBef>
                <a:spcPct val="20000"/>
              </a:spcBef>
              <a:defRPr/>
            </a:pPr>
            <a:endParaRPr lang="ru-RU" sz="1050" dirty="0" smtClean="0"/>
          </a:p>
          <a:p>
            <a:pPr lvl="0" algn="ctr">
              <a:spcBef>
                <a:spcPct val="20000"/>
              </a:spcBef>
              <a:defRPr/>
            </a:pPr>
            <a:endParaRPr lang="ru-RU" sz="1050" dirty="0" smtClean="0"/>
          </a:p>
          <a:p>
            <a:pPr lvl="0" algn="ctr">
              <a:spcBef>
                <a:spcPct val="20000"/>
              </a:spcBef>
              <a:defRPr/>
            </a:pPr>
            <a:endParaRPr lang="ru-RU" sz="1050" dirty="0" smtClean="0"/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целью популяризации шахматной игры среди обучающихся общеобразовательных организаций субъектов Российской Федерации, пропаганды здорового образа жизни, воспитания подрастающего поколения, а также повышения мастерства и квалификации участников в 2019/2020 учебном году проводится Всероссийский турнир по шахматам на Кубок Российского движения школьников (далее – Турнир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1000" dirty="0" smtClean="0"/>
              <a:t> </a:t>
            </a:r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Организаторами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Турнира являются общероссийская общественно-государственная детско-юношеская организация «Российское движение школьников», федеральное государственное бюджетное образовательное учреждение высшего образования «Российский государственный социальный университет», общероссийская общественная организация, «ассоциация шахмат России», общественно-государственное физкультурно-спортивное объединение «Юность России».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МБОУ СОМШ №44 приняла командное участие в региональном этапе Всероссийского турнира по шахматам на кубок РДШ, который проводится заочно внутри субъектов РФ на платформе 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chessking.com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с целью выявления 2-х лучших команд (в младшей возрастной категории) в соответствующем субъекте РФ.</a:t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Команда из учащихся  : 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Шамурзаева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Салима,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Рехвиашвили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Ираклий,  Азарова Валентина,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Темираев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Давид, 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Цакулова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Валерия,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Бесаева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Алана,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Дзугаев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Таймураз,Лагунов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Марк  -  достойно представляли нашу школу.</a:t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 smtClean="0">
                <a:latin typeface="Times New Roman" pitchFamily="18" charset="0"/>
                <a:cs typeface="Times New Roman" pitchFamily="18" charset="0"/>
              </a:rPr>
              <a:t>          Пожелаем дальнейших успехов нашей команде!!!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72816" y="8897779"/>
            <a:ext cx="355305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Информационно-Медийный</a:t>
            </a:r>
            <a:r>
              <a:rPr lang="ru-RU" sz="1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сектор РДШ</a:t>
            </a:r>
            <a:endParaRPr lang="ru-RU" sz="1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6" name="Рисунок 15" descr="C:\Users\33\Desktop\газета\заставки\георг.лента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52" y="2143108"/>
            <a:ext cx="13573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33\Desktop\icon_5e2dc1838572b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52" y="5286380"/>
            <a:ext cx="3194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Всероссийский турнир по шахматам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С целью популяризации шахматной игры среди обучающихся общеобразовательных организаций субъектов Российской Федерации, пропаганды здорового образа жизни, воспитания подрастающего поколения, а также повышения мастерства и квалификации участников в 2019/2020 учебном году проводится Всероссийский турнир по шахматам на Кубок Российского движения школьников (далее – Турнир).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Рисунок 21" descr="http://samzav.minobr63.ru/wp-content/uploads/2018-11-25_17-50-37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52" y="2071670"/>
            <a:ext cx="286702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C:\Users\33\Desktop\IMG-20200226-WA0007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76" y="4143372"/>
            <a:ext cx="15716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C:\Users\33\Desktop\IMG-20200226-WA0004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6388" y="4143372"/>
            <a:ext cx="11763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320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IKT</dc:creator>
  <cp:lastModifiedBy>IRC</cp:lastModifiedBy>
  <cp:revision>30</cp:revision>
  <dcterms:created xsi:type="dcterms:W3CDTF">2018-01-16T07:46:44Z</dcterms:created>
  <dcterms:modified xsi:type="dcterms:W3CDTF">2020-02-27T06:23:56Z</dcterms:modified>
</cp:coreProperties>
</file>