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2466" y="18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s://vladikavkaz.bezformata.com/word/zashitnik-otechestva/3222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779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sz="9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" dirty="0" smtClean="0">
                <a:ea typeface="Calibri"/>
                <a:cs typeface="Times New Roman"/>
              </a:rPr>
              <a:t> </a:t>
            </a: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Юнармейцы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приняли участие в  акции 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«Великое служение народу»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19 февраля юнармейцы  МБОУ СОМШ №44 приняли участие в акции «Великое служение народу», приуроченной  ко Дню защитника Отечества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гордость за Родину, память о воинах, положивших жизни за страну, чествование ныне живущих героев Отечества. 19 февраля во Дворце молодежи прошёл большой праздник, посвящённый Дню Советской Армии и Военно-Морского Флота.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Дворцом молодежи развернулась палатка с полевой кухней. Все желающие могли отведать каши и горячего чая. Там же проходила выставка боевой техники и вооружения, стрелкового боевого оружия, состоялись показательные выступления по рукопашному бою и джиу-джитсу.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8654" y="1785918"/>
            <a:ext cx="23134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 февраль 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0438" y="2071670"/>
            <a:ext cx="3286148" cy="6858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1050" dirty="0" smtClean="0"/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Российское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школьников </a:t>
            </a:r>
            <a:r>
              <a:rPr lang="ru-RU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представила свои выставочные стенды. У каждого стола стояли старшеклассники и рассказывали о предметах. Юнармейцы встречали гостей, проводили экскурсии. Горожане знакомились и с тематической выставкой Музея Боевой славы. В качестве экспонатов были представлены документы и реликвии Афганской войны.</a:t>
            </a:r>
            <a:b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Главными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действующие лица на празднике были участники боевых действий в Афганистане – воины-интернационалисты, герои России, сотрудники Управления Федеральной службы войск национальной Гвардии по республике Северной Осетии, и, конечно же, ветераны Великой Отечественной войны. Именно им был посвящен праздничный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концерт.</a:t>
            </a: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lvl="0" algn="ctr">
              <a:spcBef>
                <a:spcPct val="20000"/>
              </a:spcBef>
              <a:defRPr/>
            </a:pPr>
            <a:endParaRPr lang="ru-RU" sz="1050" dirty="0" smtClean="0"/>
          </a:p>
          <a:p>
            <a:pPr lvl="0" algn="ctr">
              <a:spcBef>
                <a:spcPct val="20000"/>
              </a:spcBef>
              <a:defRPr/>
            </a:pPr>
            <a:endParaRPr lang="ru-RU" sz="1050" dirty="0" smtClean="0"/>
          </a:p>
          <a:p>
            <a:pPr lvl="0" algn="ctr">
              <a:spcBef>
                <a:spcPct val="20000"/>
              </a:spcBef>
              <a:defRPr/>
            </a:pPr>
            <a:endParaRPr lang="ru-RU" sz="105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Всероссийский турнир по шахматам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С целью популяризации шахматной игры среди обучающихся общеобразовательных организаций субъектов Российской Федерации, пропаганды здорового образа жизни, воспитания подрастающего поколения, а также повышения мастерства и квалификации участников в 2019/2020 учебном году проводится Всероссийский турнир по шахматам на Кубок Российского движения школьников (далее – Турнир).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C:\Users\33\Desktop\75-let-pobedy-logo-stavadmi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2071670"/>
            <a:ext cx="318354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33\Desktop\07cfe1_dsc_06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94" y="4000496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33\Desktop\IMG-20200219-WA000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52" y="6000760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33\Desktop\IMG-20200219-WA00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26" y="62865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33\Desktop\IMG-20200219-WA000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52" y="2143108"/>
            <a:ext cx="2914674" cy="20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33\Desktop\IMG-20200219-WA000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14" y="6715140"/>
            <a:ext cx="2970213" cy="20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642910"/>
            <a:ext cx="3027186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 во Владикавказе в Центральном парке им. К.Л. Хетагурова по инициативе руководства Министерства внутренних дел Северной Осетии состоялись торжества, посвященные Дню защитника Отечества. 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Праздничные мероприятия, устраиваемые сотрудниками полицейского ведомства проводятся вот уже несколько лет подряд и стали доброй традицией, с каждым разом привлекая все больше жителей и гостей республики. На праздник чести, доблести и мужества пришли ветераны войны, Органов внутренних дел и внутренних войск, действующие сотрудники правоохранительных органов, представители общественности республики, учащиеся подшефных учебных заведений и юнармейцы МБОУ СОМШ №44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год празднования 75-й годовщины Победы в Великой Отечественной войне, гордое звание «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Защитник Отечества"/>
              </a:rPr>
              <a:t>Защитник Отечества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звучит по-особенному. Вся наша страна активно готовится к празднованию годовщины Победы, не остается в стороне и Министерство внутренних дел республики, которое запланировало целый ряд патриотических мероприятий, приуроченных к этой светлой, памятной дате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68655" y="214282"/>
            <a:ext cx="23134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 февраль 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Периодическое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187872" y="642910"/>
            <a:ext cx="3670128" cy="8249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3200" dirty="0" smtClean="0"/>
              <a:t>             </a:t>
            </a:r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Рисунок 18" descr="C:\Users\33\Desktop\газета\заставки\георг.лент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714348"/>
            <a:ext cx="25003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33\Desktop\IMG-20200224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4143372"/>
            <a:ext cx="239077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33\Desktop\IMG-20200224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42" y="7143768"/>
            <a:ext cx="2214578" cy="17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1" descr="IMG-20200224-WA0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4" y="2357422"/>
            <a:ext cx="1652913" cy="1714512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 rot="10800000" flipV="1">
            <a:off x="3214686" y="791292"/>
            <a:ext cx="3500462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выставка стрелкового оружия и боеприпасов стала настоящим центром притяжения для мальчишек и девчонок, которые вместе с родителями и родственниками с удовольствием окунулись в атмосферу праздничного действа. Будущие защитники ловко перебирали и изучали детали, щелкали затвор и игриво прицеливались. А полицейские рассказывали о характеристиках и особенностях представленных пистолетов, автоматов, находящихся на вооружении в ОВД.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C:\Users\33\Desktop\IMG-20200224-WA00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6" y="2285984"/>
            <a:ext cx="15382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 rot="10800000" flipV="1">
            <a:off x="3286124" y="4187350"/>
            <a:ext cx="342900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поздравлениями и словами благодарности к защитникам Отечества всех поколений присутствующих также поздравили председатель Совета ветеранов органов внутренних дел и внутренних войск Северной Осетии, полковник внутренней службы в отставке Петр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Сазыкин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генерал Руслан Кабалоев. Они выразили особую благодарность руководству и личному составу ведомства за большую и многогранную патриотическую работу, пожелав всем здоровья, мира и благополучия.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C:\Users\33\Desktop\IMG-20200226-WA00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2" y="5786446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642910"/>
            <a:ext cx="3027186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Посылка солдату»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преддверии Дня защитника Отечества в образовательных учреждениях республики стартовала акция «Посылка солдату». Активное участие в ней принимают и дети, и взрослые. В ходе акции школьники формируют посылки, в которых конфеты, печенье и многое другое, что может создать праздничное настроение военнослужащим , которые в настоящее время проходят срочную службу в рядах 58-армии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забывают наши  школьники и солдат, которые находятся во Владикавказском  военном госпитале. Ежегодно от нашей школы отправляется в госпиталь делегация со сладкими подарками и поздравлениями с Днем защитника Отечества.</a:t>
            </a:r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секрет, что на Руси испокон веку армия и народ всегда были едины. И эта нерушимая связь, пережив века, прослеживается и сегодня. Кто знает, может, именно поэтому непобедимой всегда была российская армия, несгибаемым был и остается российский народ.</a:t>
            </a:r>
            <a:endParaRPr lang="ru-RU" sz="1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68655" y="214282"/>
            <a:ext cx="23134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 февраль 2020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Периодическое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187872" y="642910"/>
            <a:ext cx="3670128" cy="8249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3200" dirty="0" smtClean="0"/>
              <a:t>             </a:t>
            </a:r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endParaRPr lang="ru-RU" sz="320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" name="Рисунок 18" descr="C:\Users\33\Desktop\газета\заставки\георг.лен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714348"/>
            <a:ext cx="25003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Рисунок 22" descr="C:\Users\33\Desktop\газета\фото2020\IMG-20200222-WA00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3071802"/>
            <a:ext cx="2714644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33\Desktop\газета\фото2020\IMG-20200222-WA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5857884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506</Words>
  <Application>Microsoft Office PowerPoint</Application>
  <PresentationFormat>Экран (4:3)</PresentationFormat>
  <Paragraphs>165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IRC</cp:lastModifiedBy>
  <cp:revision>38</cp:revision>
  <dcterms:created xsi:type="dcterms:W3CDTF">2018-01-16T07:46:44Z</dcterms:created>
  <dcterms:modified xsi:type="dcterms:W3CDTF">2020-02-27T06:54:30Z</dcterms:modified>
</cp:coreProperties>
</file>