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-2418" y="20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14" y="2000232"/>
            <a:ext cx="3357586" cy="68779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9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 smtClean="0"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 smtClean="0">
                <a:ea typeface="Calibri"/>
                <a:cs typeface="Times New Roman"/>
              </a:rPr>
              <a:t> </a:t>
            </a:r>
          </a:p>
          <a:p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весной к нам пришел прекрасный и замечательный праздник – Международный женский День 8 марта. Это, пожалуй, самый удивительный, самый нежный праздник весны! Он особенный, так как согрет лучами солнца и женскими улыбками, украшен россыпью цветов и нежностью 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поздравлений.</a:t>
            </a:r>
          </a:p>
          <a:p>
            <a:endParaRPr lang="ru-RU" sz="10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преддверии праздника в нашей школе прошли праздничные мероприятия, посвященные женскому дню. Ученики готовили тематические классные часы, часы поэзии, веселые музыкальные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поздравления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KT\Desktop\школьная план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251520"/>
            <a:ext cx="4320480" cy="1360008"/>
          </a:xfrm>
          <a:prstGeom prst="rect">
            <a:avLst/>
          </a:prstGeom>
          <a:noFill/>
        </p:spPr>
      </p:pic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1" y="251520"/>
            <a:ext cx="1296387" cy="1584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4744" y="1547664"/>
            <a:ext cx="5379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 ДЕВИЗ: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открытость, информативность, активность!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8654" y="1785918"/>
            <a:ext cx="192873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 март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2020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Переодическое</a:t>
            </a:r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E:\ФОТО\29b8b4fb76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607" y="35496"/>
            <a:ext cx="1340769" cy="1655710"/>
          </a:xfrm>
          <a:prstGeom prst="rect">
            <a:avLst/>
          </a:prstGeom>
          <a:noFill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3500438" y="2071670"/>
            <a:ext cx="3286148" cy="6858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Открыли праздничный марафон ученики 8 - 10 классов и активисты РДШ, которые решили перед началом рабочего дня поздравить любимых учителей прямо  у главного входа в школу. Накануне фойе украсили воздушными шарами и стенгазетой которую подготовили активисты РДШ.  7 марта рано утром учителей встречали  музыкой, улыбками, пожеланиями, объяснением в любви и  сладкими подарками.  Заряд позитивного настроения на весь день был обеспечен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52" y="2000232"/>
            <a:ext cx="3176992" cy="12144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33" name="Picture 9" descr="IMG-20200324-WA00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52" y="4286248"/>
            <a:ext cx="1526661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8" y="4286248"/>
            <a:ext cx="1612370" cy="12144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35" name="Picture 11" descr="Screenshot_20200325-215931_Instagra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52" y="6643702"/>
            <a:ext cx="175293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IMG-20200324-WA010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40" y="7072330"/>
            <a:ext cx="1236770" cy="160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IMG-20200324-WA009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14" y="5929322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20200325_20215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9490" y="4000496"/>
            <a:ext cx="305183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0"/>
            <a:ext cx="3214686" cy="82495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Спортивные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соревнования являются одной из самых интересных, увлекательных форм внеклассной работы по физическому воспитанию. Они содействуют привлечению учащихся к систематическим занятиям физическими упражнениями, повышают интерес к развитию определенного вида спорта, способствуют развитию разносторонних физических качеств: быстроты, силы, ловкости, гибкости, подвижности, правильной координации движений, а также развивают и укрепляют морально-волевые качества: настойчивость, упорство, волю к победе, сплачивают детский коллектив. 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Веселые старты» - любимые соревнования младших школьников. В течение недели до начала соревнований шла тщательная подготовка команд. Под руководством классных руководителей 7-х классов  дети отбирали состав команды - 5 мальчиков, 3 девочки, капитана; оформляли лозунги и эмблемы, готовили единую спортивную форму. </a:t>
            </a:r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500041" cy="6110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68655" y="214282"/>
            <a:ext cx="192873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март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2020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Периодическое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357562" y="642910"/>
            <a:ext cx="3500438" cy="82495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Цели данного мероприятия: </a:t>
            </a:r>
          </a:p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Пропаганда физической культуры и спорта, как средство укрепления здоровья школьников. </a:t>
            </a:r>
          </a:p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Овладение необходимыми умениями и навыками.</a:t>
            </a:r>
          </a:p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учащихся к занятиям физической культурой и спортом с целью укрепления здоровья. </a:t>
            </a:r>
          </a:p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здорового образа жизни.</a:t>
            </a:r>
          </a:p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чувств коллективизма, товарищества, взаимовыручки, творческого мышления. </a:t>
            </a:r>
          </a:p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«здорового чувства соперничества».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14" y="714348"/>
            <a:ext cx="3071810" cy="13851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8" name="Picture 6" descr="20200227_1237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66" y="4000496"/>
            <a:ext cx="2643206" cy="175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500438" y="2285984"/>
            <a:ext cx="15716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905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Все этапы «Веселых стартов», а это различные эстафеты, проходили в напряженной борьбе. Болельщики переживали за свои команды, о чем говорили их задорные «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кричалки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».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 descr="20200227_125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12" y="2285984"/>
            <a:ext cx="15072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IMG-20200227-WA00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52" y="7143768"/>
            <a:ext cx="2928958" cy="151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429000" y="4572000"/>
            <a:ext cx="3214711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905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Все команды старались изо всех сил придти к финишу первыми. В итоге места распределились следующим образом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3500438" y="5214942"/>
            <a:ext cx="32147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 место  -  команда  7 «А» класса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 место – команда 7 «Б» класса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 место  -  команда 7 «В»  класса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Наши поздравления победителям !!!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9" name="Picture 17" descr="20200227_1252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6072198"/>
            <a:ext cx="3310674" cy="231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4" y="642910"/>
            <a:ext cx="3241500" cy="82495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Готовимся к службе России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 МБОУ СОМШ № 44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им.В.Кудзоева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работе относятся очень серьезно. Особенно, если это связано с выбором профессии военнослужащего. 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На протяжении многих лет в школе проводятся встречи с представителями различных силовых структур, сотрудниками Управления Пограничной службы ФСБ России, военнослужащими Управления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Росгвардии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58 Армии РФ, чьи подразделения находятся на территории нашей республики. В преддверии празднования 75-летия Великой Победы, такие встречи и тематические беседы становятся важным звеном в гражданско-патриотическом воспитании подрастающего поколения. 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марта в актовом зале школы в рамках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работы состоялась встреча учащихся 9-10 классов и учителей школы с сотрудником ПУ ФСБ России по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РСО-Алания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майором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Лушпа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Евгением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Анатольевичем.</a:t>
            </a:r>
          </a:p>
          <a:p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endParaRPr lang="ru-RU" sz="1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500041" cy="6110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68655" y="214282"/>
            <a:ext cx="192873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март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2020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Периодическое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429000" y="642910"/>
            <a:ext cx="3429000" cy="82495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3200" dirty="0" smtClean="0"/>
              <a:t>             </a:t>
            </a:r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 descr="C:\Users\14кабинет\Desktop\встреча с сотруднигом погрануправления\20200304_1240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8" y="3357554"/>
            <a:ext cx="27860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14кабинет\Desktop\встреча с сотруднигом погрануправления\20200304_1242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90" y="5857884"/>
            <a:ext cx="15716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14кабинет\Desktop\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64" y="6858016"/>
            <a:ext cx="135732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571876" y="714349"/>
            <a:ext cx="3143272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Данное мероприятие было проведено в соответствии с планом проведения офицерами Управления информационных мероприятий в образовательных учреждениях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РСО-Алания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целях подбора кандидатов на поступление в образовательные организации ФСБ России в 2021 году. Учитывая, что территория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РСО-Алания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находится вдоль государственной границы РФ с республиками Закавказья, это особенно актуально. Ведь готовить высококвалифицированных специалистов в области охраны территории нашей страны, контроля ее границ, строгого таможенного контроля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одна из важных задач управления современным государством.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Рисунок 3" descr="20200304_1311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6816" y="3500430"/>
            <a:ext cx="3212422" cy="2071702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571876" y="5500694"/>
            <a:ext cx="314327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беседы Евгений Анатольевич довел до учащихся сведения об образовательных организациях ФСБ России пограничного профиля, о направлениях профессионального образования и  порядке поступления в высшие учебные заведения. Была показана  презентация о некоторых ВУЗах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филлиалах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ГПИ ФСБ России. В ходе беседы офицер пограничного управления ответил на вопросы учащихся и учителей школы, пожелал успешной учебы и удачного выбора будущей профессии выпускникам 2020 года.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0"/>
            <a:ext cx="3241500" cy="82495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Сады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памяти …</a:t>
            </a:r>
          </a:p>
          <a:p>
            <a:endParaRPr lang="ru-RU" sz="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Северная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Осетия, как и многие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субьекты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РФ,   присоединилась к  международной акции «Сады Памяти», которая приурочена к 75-летию Великой Победы. В честь воинов, погибших в Великую Отечественную войну, в городе Воинской Славы ― Владикавказе высадили деревья. Стартовала акция в субботу, 21 марта на Мемориале Славы. Основной целью акции явилось увековечение памяти о событиях и участниках Великой Отечественной войны, укрепление единства россиян путем вовлечения в социально значимый проект, консолидация гражданской активности населения, общественных, волонтерских и добровольческих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организаций.</a:t>
            </a: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Юнармейцы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СОМШ № 44 приняли участие  в масштабной  акции    закладки Аллеи Героев. В память об участниках Великой Отечественной войны – Героях Советского Союза из Северной Осетии – посадили  79 именных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туй.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Каждое дерево напоминает о подвиге героя Советского Союза. 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500041" cy="6110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68655" y="214282"/>
            <a:ext cx="192873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март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2020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Периодическое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429000" y="642910"/>
            <a:ext cx="3429000" cy="82495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3200" dirty="0" smtClean="0"/>
              <a:t>             </a:t>
            </a:r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 descr="20200322_232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52" y="3500430"/>
            <a:ext cx="1285884" cy="149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20200321_1235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52" y="6572264"/>
            <a:ext cx="304493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20200323_1023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74" y="4000496"/>
            <a:ext cx="1601594" cy="12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571876" y="785786"/>
            <a:ext cx="3071834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 мероприятии приняли участие ветераны Великой Отечественной войны, члены Правительства, представители органов власти, общественные деятели, активисты РДШ, волонтеры, юнармейцы 26 и 44 школ Владикавказа, жители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республики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память о Героях Советского Союза называют улицы и школы. Теперь у них появилась и своя Аллея. Миссия нашего поколения, как отметил глава республики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– Вячеслав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Зелимханович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Битаров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сохранить историю о героическом подвиге советского народа.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«Эта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Аллея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должна стать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символом общей устремленности к миру и спокойствию на нашей благосклонной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земле»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отметил глава республики.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Вслед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за Владикавказом акция «Сад Памяти» пройдет и в других городах и районах республики. В Великую Отечественную войну Северная Осетия отправила на фронт почти 90 тысяч человек. Именно столько саженцев планируют посадить в республике к концу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мая.</a:t>
            </a:r>
            <a:r>
              <a:rPr kumimoji="0" lang="ru-RU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8" name="Picture 14" descr="20200322_2304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94" y="3428992"/>
            <a:ext cx="1500198" cy="190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 descr="20200322_2259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14" y="6500826"/>
            <a:ext cx="3094780" cy="207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891</Words>
  <Application>Microsoft Office PowerPoint</Application>
  <PresentationFormat>Экран (4:3)</PresentationFormat>
  <Paragraphs>158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IKT</dc:creator>
  <cp:lastModifiedBy>IRC</cp:lastModifiedBy>
  <cp:revision>48</cp:revision>
  <dcterms:created xsi:type="dcterms:W3CDTF">2018-01-16T07:46:44Z</dcterms:created>
  <dcterms:modified xsi:type="dcterms:W3CDTF">2020-03-27T08:06:29Z</dcterms:modified>
</cp:coreProperties>
</file>