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14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2448272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ru-RU" sz="1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Бессмертный полк</a:t>
            </a:r>
            <a:r>
              <a:rPr lang="ru-RU" sz="11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акция «Бессмертный полк» состоялась 9 мая 2012 года в Томске, а сегодня акция охватывает уже более 500 городов в 7 странах мира. 9 мая 2018 году в рядах Бессмертного полка по всей России вышли почтить память своих предков почти полмиллиона человек. 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Наша школа присоединилась к акции "Бессмертный полк" . В школе проходят мероприятия, посвященные 73-летию Победы в Великой Отечественной войне. </a:t>
            </a:r>
          </a:p>
          <a:p>
            <a:pPr algn="just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в этом году , МБОУ СОМШ № 44 </a:t>
            </a:r>
            <a:r>
              <a:rPr lang="ru-RU" sz="1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сформировала собственную колонну – так огромно было количество желающих школьников и их родителей участвовать в этой благородной акции.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Акция,представляющая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собой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шествие,во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время которого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школьники, студенты, родители с детьми, а также ветераны проносят фотографии своих родственников, участвовавших в Великой   Отечественной войне, прошла  во Владикавказе в четвертый раз.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Сохранение в каждой семье личной памяти о поколении, прошедшем через войну — главная задача Бессмертного полка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«Бессмертный полк России» шагает в будущее, опираясь на великое прошлое. Его задача — увековечивание подвига солдат Великой Отечественной войны, сохранение памяти о доблести и героизме народа, осмысление опыта героических предков, восстановление преемственности поколений. А главное — возвращение чувства сопричастности человека и его семьи истории Родины.</a:t>
            </a:r>
          </a:p>
          <a:p>
            <a:pPr algn="just"/>
            <a:r>
              <a:rPr lang="ru-RU" sz="1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должны помнить: новая война начинается тогда, когда вырастает поколение, забывшее войну предыдущую. Наш долг — сохранить и защитить память о наших героях!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3262" y="1763688"/>
            <a:ext cx="16546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май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481736" y="2071670"/>
            <a:ext cx="2376264" cy="685804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5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параде Победы</a:t>
            </a:r>
            <a:endParaRPr lang="ru-RU" sz="105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73-ю годовщину Великой Победы Город воинской славы Владикавказ по традиции отметил военным парадом и шествием многотысячного «Бессмертного полка» на площади Свободы.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Парад начался с выноса под звуки легендарной композиции «Священная война» Государственного Флага Российской Федерации, копии Знамени Победы, флага Вооруженных Сил Российской Федерации. Командовал парадом – начальник отдела боевой подготовки 58-й общевойсковой армии полковник Сергей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Нартымов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принимал парад – начальник штаба 58-й общевойсковой армии генерал-майор Михаил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Зусько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По традиции ,копию Знамени Победы  выносят  волонтеры, в том числе и учащиеся МБОУ СОМШ №44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564904" y="2051720"/>
            <a:ext cx="1800200" cy="68407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ru-RU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Смотр-конкурс «Я - осетин»</a:t>
            </a:r>
          </a:p>
          <a:p>
            <a:r>
              <a:rPr lang="ru-RU" sz="1000" dirty="0" smtClean="0"/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3 мая во Дворце металлургов г.Владикавказа  Северо-Осетинское республиканское общественное движение «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Иудзинад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»  в рамках проекта «КАДЫ НЫСАН» провело смотр-конкурс «Я - осетин»  среди учащихся учебных заведений города.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   МБОУ СОМШ №44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на этом конкурсе представляли  - ученик 9 «Д» класса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Кочиев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Алан и ученица 9 «В» класса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Котаева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Анна.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Конкурс проводился в целях популяризации и сохранения родного языка , обычаев и традиций. Участники соревновались в знании фольклора, поэзии ,национального танца и ораторского искусства.</a:t>
            </a: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         Продемонстрированные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Кочиевым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Аланом и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Котаевой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Анной  знание традиций и обычаев , а также прекрасное исполнение национального танца принесло им заслуженное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1 место !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/>
              <a:t> </a:t>
            </a:r>
            <a:endParaRPr lang="ru-RU" sz="1000" dirty="0" smtClean="0"/>
          </a:p>
          <a:p>
            <a:endParaRPr lang="ru-RU" sz="1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" name="Рисунок 15" descr="C:\Users\33\Desktop\фото 9 мая\IMG-20180702-WA00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2843808"/>
            <a:ext cx="19442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33\Desktop\фото 9 мая\IMG-20180702-WA00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8" y="4716016"/>
            <a:ext cx="19442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ÐÐ°ÑÑÐ¸Ð½ÐºÐ¸ Ð¿Ð¾ Ð·Ð°Ð¿ÑÐ¾ÑÑ Ð±ÐµÑÑÐ¼ÐµÑÑÐ½ÑÐ¹ Ð¿Ð¾Ð»Ðº Ð²Ð¾ Ð²Ð»Ð°Ð´Ð¸ÐºÐ°Ð²ÐºÐ°Ð·Ðµ 2018 ÑÐ¾ÑÐ¾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8" y="6732240"/>
            <a:ext cx="19442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F:\для газеты апрель май\осет.конкурс\IMG-20180503-WA00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8920" y="3275856"/>
            <a:ext cx="15841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F:\для газеты апрель май\осет.конкурс\IMG-20180503-WA00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6912" y="5580112"/>
            <a:ext cx="7200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F:\для газеты апрель май\осет.конкурс\IMG-20180503-WA001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5580112"/>
            <a:ext cx="771649" cy="89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iudzinad.ru/wp-content/uploads/2018/05/IMG_8243-300x20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36912" y="7380312"/>
            <a:ext cx="16561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33\Desktop\фото 9 мая\IMG-20180702-WA000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53136" y="2987824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33\Desktop\фото 9 мая\IMG-20180702-WA000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53136" y="5436096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Users\33\Desktop\фото 9 мая\IMG-20180702-WA001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5144" y="7092280"/>
            <a:ext cx="194421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642910"/>
            <a:ext cx="6696744" cy="82495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Последний звонок</a:t>
            </a: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мая во всех школах столицы Республики , в том числе и в МБОУ СОМШ  №44 прозвенел Последний звонок для выпускников 9-11 классов.</a:t>
            </a: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этот праздничный день выпускников МБОУ СОМШ №44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им.В.Кудзоева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приветствовала Заместитель председателя Собрания представителей г.Владикавказ 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Ходова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передала от имени Главы МО г. Владикавказ 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Махарбека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Хадарцева</a:t>
            </a:r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почетную грамоту за активное участие в общественной жизни города и большой вклад в формирование системы нравственного и патриотического воспитания юного поколения столицы Республики Северная Осетия-Алания, а также поблагодарила за участие в Параде Победы.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После  официальной торжественной части, где были отмечены успехи и достижения выпускников в различных сферах </a:t>
            </a:r>
            <a:r>
              <a:rPr lang="ru-RU" sz="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научной,спортивной</a:t>
            </a:r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общественной жизни школы и республики, развернулось целое представление.  Это ,по традиции,  и   массовый </a:t>
            </a:r>
            <a:r>
              <a:rPr lang="ru-RU" sz="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симд,в</a:t>
            </a:r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исполнении выпускников…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«визитные карточки», подготовленные отдельно  каждым классом….</a:t>
            </a: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/>
            <a:endParaRPr lang="ru-RU" sz="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Веселым и трогательным запомнится  «Последний звонок» для выпускников- 2018 года.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Впереди экзамены, поступление в различные учебные заведения, определение собственного жизненного пути. Пожелаем ребятам успехов !!!!   Вперед – и не сдаваться !!!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500041" cy="61104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45270" y="251520"/>
            <a:ext cx="16546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май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2018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Рисунок 13" descr="ÐÐ°ÑÑÐ¸Ð½ÐºÐ¸ Ð¿Ð¾ Ð·Ð°Ð¿ÑÐ¾ÑÑ Ð¿Ð¾ÑÐ»ÐµÐ´Ð½Ð¸Ð¹ Ð·Ð²Ð¾Ð½Ð¾Ðº ÐºÐ°ÑÑÐ¸Ð½ÐºÐ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827584"/>
            <a:ext cx="56166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sevosetia.ru/img/image_big/46c406f2-a573-4989-9786-f987a1cef3e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2627784"/>
            <a:ext cx="2452390" cy="13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ÐÐ°ÑÑÐ¸Ð½ÐºÐ¸ Ð¿Ð¾ Ð·Ð°Ð¿ÑÐ¾ÑÑ Ð¿Ð¾ÑÐ»ÐµÐ´Ð½Ð¸Ð¹ Ð·Ð²Ð¾Ð½Ð¾Ðº Ð² ÑÐºÐ¾Ð»Ðµ â 44 Ð²Ð»Ð°Ð´Ð¸ÐºÐ°Ð²ÐºÐ°Ð·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4904" y="2627784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ÐÐ°ÑÑÐ¸Ð½ÐºÐ¸ Ð¿Ð¾ Ð·Ð°Ð¿ÑÐ¾ÑÑ Ð¿Ð¾ÑÐ»ÐµÐ´Ð½Ð¸Ð¹ Ð·Ð²Ð¾Ð½Ð¾Ðº Ð² ÑÐºÐ¾Ð»Ðµ â 44 Ð²Ð»Ð°Ð´Ð¸ÐºÐ°Ð²ÐºÐ°Ð·Ð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3136" y="2627784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ÐÐ°ÑÑÐ¸Ð½ÐºÐ¸ Ð¿Ð¾ Ð·Ð°Ð¿ÑÐ¾ÑÑ Ð¿Ð¾ÑÐ»ÐµÐ´Ð½Ð¸Ð¹ Ð·Ð²Ð¾Ð½Ð¾Ðº Ð² ÑÐºÐ¾Ð»Ð°Ñ Ð²Ð»Ð°Ð´Ð¸ÐºÐ°Ð²ÐºÐ°Ð·Ð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40" y="4644008"/>
            <a:ext cx="163304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sevosetia.ru/img/image_big/f0f1fc48-07ab-4557-802f-d5ff94de03dc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4824" y="4644008"/>
            <a:ext cx="15550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sevosetia.ru/img/image_big/e5acb0f3-1b02-4745-ac80-bf6cab0d88fa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644008"/>
            <a:ext cx="1584176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sevosetia.ru/img/image_big/40ace13c-37e9-4943-9041-198314b8b13f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7851" y="4644008"/>
            <a:ext cx="16315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sevosetia.ru/img/image_big/d12c464b-8435-438b-9f7c-a9502165934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8640" y="6444208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sevosetia.ru/img/image_big/065f2a91-1606-4090-85ee-48fa049e47dd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2816" y="6444208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sevosetia.ru/img/image_big/036cf13c-1cc1-4683-9ada-02514feb4d5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01008" y="6444208"/>
            <a:ext cx="15841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sevosetia.ru/img/image_big/d22cff79-908b-40d0-8c4f-a180dd3d554b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7192" y="6444208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284</Words>
  <Application>Microsoft Office PowerPoint</Application>
  <PresentationFormat>Экран (4:3)</PresentationFormat>
  <Paragraphs>136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чпв</cp:lastModifiedBy>
  <cp:revision>17</cp:revision>
  <dcterms:created xsi:type="dcterms:W3CDTF">2018-01-16T07:46:44Z</dcterms:created>
  <dcterms:modified xsi:type="dcterms:W3CDTF">2018-09-26T08:53:08Z</dcterms:modified>
</cp:coreProperties>
</file>