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11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2448272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«Стань </a:t>
            </a:r>
            <a:r>
              <a:rPr lang="ru-RU" sz="1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заметнее - засветись</a:t>
            </a:r>
            <a:r>
              <a:rPr lang="ru-RU" sz="1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сентября активисты Регионального отделения "Российского движения школьников" по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учащиеся МБОУ СОМШ №44 им.В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Кудзоева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совместно с УГИБДД МВД по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провели акцию </a:t>
            </a:r>
            <a:r>
              <a:rPr lang="ru-RU" sz="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"Стань заметнее - засветись!".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ТРЦ "Алания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Молл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добровольцы РДШ всем прохожим на улице и посетителям в торговом центре раздавали светоотражающие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стикеры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браслеты, газеты и брошюры с правилами дорожного движения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Юные добровольцы приклеивали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стикеры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только на одеждах пешеходов, но и на детских колясках, куртках, ранцах. </a:t>
            </a: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акции "Засветись" принимали участие более 30 активистов РДШ по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Сотрудники ГИБДД выразили благодарность ребятам за активную жизненную позицию и пропаганду ПДД.</a:t>
            </a: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9120" y="1763688"/>
            <a:ext cx="21829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сентябрь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4481736" y="2071670"/>
            <a:ext cx="2376264" cy="6858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«Мы помним»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5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05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Траурные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мероприятия, посвященные памяти жертв теракта 1 - 3 сентября 2004 года в школе №1 Беслана, состоялись  на территории мемориала "Город Ангелов". На этом кладбище похоронены погибшие от рук террористов дети, их родители, учителя и освобождавшие заложников сотрудники спецслужб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    Ученики 10-11 классов МБОУ СОМШ №44 присоединились к общероссийской акции.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Церемония проходила при полном молчании…  Каждый вечер с 1 сентября во дворе школы - перед спортзалом, где террористы три дня удерживали заложников, - зажигали 334 свечи, по числу погибших 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В  небо были запущены 334  белых шара в память о погибших в теракте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/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564904" y="2051720"/>
            <a:ext cx="1800200" cy="6840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«Кросс нации</a:t>
            </a:r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 Владикавказе прошел традиционный всероссийский день бега «Кросс нации». Состязание провели на водной станции. Ребята бежали на дистанциях 500 и 1000 метров.  Участники стали школьники с 5 по 11 класс. 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      МБОУ СОМШ №44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им.В.Кудзоева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представляла сборная учащихся 7-9 классов. 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      Всего в забеге приняли участие около 500 детей в разных возрастных группах. По словам организаторов, такие массовые мероприятия пропагандируют здоровый образ жизни. Организовало мероприятие министерство физической культуры и спорта республики.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Из-за большого количества желающих поучаствовать в спортивном состязании, в следующем году организаторы планируют расширить как географию, так и возрастные рамки кросса.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Победителей и призёров Владикавказских соревнований наградили памятными кубками, медалями и дипломами.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Напомним, что забег «Кросс нации» проводится в России с 2004 года. Его главная цель – привлечь жителей страны к занятию спортом.</a:t>
            </a:r>
          </a:p>
          <a:p>
            <a:r>
              <a:rPr lang="ru-RU" sz="1050" dirty="0" smtClean="0"/>
              <a:t> </a:t>
            </a:r>
          </a:p>
          <a:p>
            <a:r>
              <a:rPr lang="ru-RU" sz="1050" dirty="0" smtClean="0"/>
              <a:t> </a:t>
            </a:r>
          </a:p>
          <a:p>
            <a:pPr algn="ctr"/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" name="Рисунок 31" descr="C:\Users\33\Desktop\BLc9bl7mX2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3491881"/>
            <a:ext cx="2088232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33\Desktop\H_8xK6i56P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48" y="5076056"/>
            <a:ext cx="2106117" cy="141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33\Desktop\xM-okD2hq4Q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648" y="7092280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33\Desktop\870x489_0x0_detail_crop_d5ec512463f1071bebc95ff51056dea814ffa6894b149b5e6bafe39f3320616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6912" y="3131840"/>
            <a:ext cx="1674069" cy="116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C:\Users\33\AppData\Local\Temp\Rar$DIa0.247\b819d8d8-098e-4f4f-8501-5fc7b60a44ab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6912" y="5436096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C:\Users\33\Desktop\Без названия (1)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36504" y="2267745"/>
            <a:ext cx="22768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Users\33\AppData\Local\Temp\Rar$DIa0.919\53ecad88-4445-4e2b-85d2-08af9f4bcde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3256" y="723629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C:\Users\33\AppData\Local\Temp\Rar$DIa0.982\f4be3dab-4be4-4e81-9040-51d952dd8bac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81128" y="7236296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:\Users\33\AppData\Local\Temp\Rar$DIa0.264\9d1c5b4e-4d14-4459-858e-051acc418599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5144" y="3923928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642910"/>
            <a:ext cx="6696744" cy="82495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«1 сентября»</a:t>
            </a: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Прекрасным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осенним утром  1 сентября МБОУ СОМШ №44 им.В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Кудзоева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гостеприимно распахнула свои двери перед гостями -  учащимися и их родителями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Растерянные , но счастливые,  первоклашки, сосредоточенные и «важные» старшеклассники  стали героями школьного праздника.</a:t>
            </a: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Кроме учащихся 1,10-11 классов в торжественной линейке приняли участие родители учеников, педагоги и гости праздника :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Гогичаева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А.Б. – сотрудник АМС,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Кабисов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Н.Г., член Парламента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РСО-Алании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Прозвучали поздравления с началом учебного года, особо поздравили «виновников торжества» - первоклассников.</a:t>
            </a:r>
          </a:p>
          <a:p>
            <a:pPr algn="just" fontAlgn="base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своем поздравлении  директор школы Т.Н.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Цуциева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пожелала всем участникам образовательного процесса успехов.</a:t>
            </a:r>
          </a:p>
          <a:p>
            <a:pPr algn="just" fontAlgn="base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Концертная часть, как и всегда, была  организована так, чтобы продемонстрировать многогранные  таланты наших учеников: школьный хор и его солист Кабулов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Баграт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школьный ансамбль национального танца и выступление выпускницы школы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Муриевой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Дианы.</a:t>
            </a:r>
          </a:p>
          <a:p>
            <a:pPr algn="just" fontAlgn="base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Почетное право дать первый звонок было предоставлено ученице 1  «В» класса 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Хадоновой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Арине и ученику 11 класса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Маргиеву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Ренату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500041" cy="6110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81128" y="251520"/>
            <a:ext cx="21829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сентябрь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" name="Рисунок 31" descr="C:\Users\33\Desktop\Без назван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776" y="899592"/>
            <a:ext cx="4176886" cy="79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33\AppData\Local\Temp\Rar$DIa0.499\3b6755ea-649a-41b5-8cc6-16f6541b861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2195736"/>
            <a:ext cx="33123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33\AppData\Local\Temp\Rar$DIa0.546\dd6e4c5a-bc0f-4c59-b938-7c9986776bb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3056" y="2195736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33\AppData\Local\Temp\Rar$DIa0.860\0aa193f5-e45d-4785-8b11-44d8df5ab4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4788024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C:\Users\33\AppData\Local\Temp\Rar$DIa0.682\12ec08e5-6eac-4b1a-bba5-7d97f779ff8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1008" y="4788024"/>
            <a:ext cx="2376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391</Words>
  <Application>Microsoft Office PowerPoint</Application>
  <PresentationFormat>Экран (4:3)</PresentationFormat>
  <Paragraphs>147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IKT</dc:creator>
  <cp:lastModifiedBy>чпв</cp:lastModifiedBy>
  <cp:revision>18</cp:revision>
  <dcterms:created xsi:type="dcterms:W3CDTF">2018-01-16T07:46:44Z</dcterms:created>
  <dcterms:modified xsi:type="dcterms:W3CDTF">2018-09-26T09:06:18Z</dcterms:modified>
</cp:coreProperties>
</file>