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97" r:id="rId6"/>
    <p:sldId id="286" r:id="rId7"/>
    <p:sldId id="285" r:id="rId8"/>
    <p:sldId id="260" r:id="rId9"/>
    <p:sldId id="298" r:id="rId10"/>
    <p:sldId id="257" r:id="rId11"/>
    <p:sldId id="259" r:id="rId12"/>
    <p:sldId id="290" r:id="rId13"/>
    <p:sldId id="289" r:id="rId14"/>
    <p:sldId id="288" r:id="rId15"/>
    <p:sldId id="293" r:id="rId16"/>
    <p:sldId id="295" r:id="rId17"/>
    <p:sldId id="300" r:id="rId18"/>
    <p:sldId id="296" r:id="rId19"/>
    <p:sldId id="299" r:id="rId20"/>
    <p:sldId id="301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6525A-5C14-4C9A-8EF9-BDAA2EBF250E}" type="datetimeFigureOut">
              <a:rPr lang="ru-RU" smtClean="0"/>
              <a:pPr/>
              <a:t>04.03.2018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B5128D-924F-436F-A8E3-260AF673C5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nais.info/art/en/pic/vasnetsov20.html" TargetMode="External"/><Relationship Id="rId3" Type="http://schemas.openxmlformats.org/officeDocument/2006/relationships/hyperlink" Target="http://www.diary.ru/~Balerjanka/p200321370.htm?oam" TargetMode="External"/><Relationship Id="rId7" Type="http://schemas.openxmlformats.org/officeDocument/2006/relationships/hyperlink" Target="http://4pics.ru/ua/view/1000215" TargetMode="External"/><Relationship Id="rId2" Type="http://schemas.openxmlformats.org/officeDocument/2006/relationships/hyperlink" Target="https://artchive.ru/artists/2164~Ivan_Jakovlevich_Bilibin/works/506208~Vitjaz_na_raspu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tsait.ru/stihi/skazki-v-stihah/bratec-ivanushka-i-sestrica-alenushka.html" TargetMode="External"/><Relationship Id="rId5" Type="http://schemas.openxmlformats.org/officeDocument/2006/relationships/hyperlink" Target="http://wallpapers.99px.ru/wallpapers/186658/" TargetMode="External"/><Relationship Id="rId4" Type="http://schemas.openxmlformats.org/officeDocument/2006/relationships/hyperlink" Target="http://nevsepic.com.ua/art-i-risovanaya-grafika/11550-rus-vedicheskaya-ch.3-ivan-bilibin-35-rabot.html" TargetMode="External"/><Relationship Id="rId9" Type="http://schemas.openxmlformats.org/officeDocument/2006/relationships/hyperlink" Target="https://multiurok.ru/files/makharbiek-safarovich-tughanov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8431088" cy="1500198"/>
          </a:xfrm>
        </p:spPr>
        <p:txBody>
          <a:bodyPr/>
          <a:lstStyle/>
          <a:p>
            <a:r>
              <a:rPr lang="ru-RU" dirty="0" smtClean="0"/>
              <a:t>«Волшебный  мир сказок»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2428868"/>
            <a:ext cx="4857784" cy="41434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Сказочно-былинный  жанр  </a:t>
            </a:r>
          </a:p>
          <a:p>
            <a:pPr algn="ctr"/>
            <a:r>
              <a:rPr lang="ru-RU" sz="2000" dirty="0" smtClean="0"/>
              <a:t>7 класс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Учитель ИЗО </a:t>
            </a:r>
            <a:r>
              <a:rPr lang="ru-RU" sz="2000" dirty="0" err="1" smtClean="0"/>
              <a:t>Албегова</a:t>
            </a:r>
            <a:r>
              <a:rPr lang="ru-RU" sz="2000" dirty="0" smtClean="0"/>
              <a:t> С.А.</a:t>
            </a:r>
            <a:endParaRPr lang="ru-RU" sz="2000" dirty="0"/>
          </a:p>
        </p:txBody>
      </p:sp>
      <p:pic>
        <p:nvPicPr>
          <p:cNvPr id="1026" name="Picture 2" descr="C:\Users\admin\Desktop\сказки русской бабу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3500462" cy="4323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 Песнь печали и радости»</a:t>
            </a:r>
            <a:endParaRPr lang="ru-RU" sz="2800" dirty="0"/>
          </a:p>
        </p:txBody>
      </p:sp>
      <p:pic>
        <p:nvPicPr>
          <p:cNvPr id="4" name="Содержимое 3" descr="Vasnetsov_Sirin_Alkon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7739185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04088"/>
            <a:ext cx="7758138" cy="996720"/>
          </a:xfrm>
        </p:spPr>
        <p:txBody>
          <a:bodyPr/>
          <a:lstStyle/>
          <a:p>
            <a:r>
              <a:rPr lang="ru-RU" sz="3600" dirty="0" smtClean="0"/>
              <a:t> «Три царевны подземного царства»  </a:t>
            </a:r>
            <a:endParaRPr lang="ru-RU" sz="3600" dirty="0"/>
          </a:p>
        </p:txBody>
      </p:sp>
      <p:pic>
        <p:nvPicPr>
          <p:cNvPr id="6" name="Рисунок 5" descr="три царев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857364"/>
            <a:ext cx="8072494" cy="4464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25344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«Царевна-лягушка»</a:t>
            </a:r>
            <a:endParaRPr lang="ru-RU" sz="3600" dirty="0"/>
          </a:p>
        </p:txBody>
      </p:sp>
      <p:pic>
        <p:nvPicPr>
          <p:cNvPr id="4" name="Содержимое 3" descr="vasneztov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181485" cy="539754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2961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Ковер-самолет</a:t>
            </a:r>
            <a:endParaRPr lang="ru-RU" sz="3600" dirty="0"/>
          </a:p>
        </p:txBody>
      </p:sp>
      <p:pic>
        <p:nvPicPr>
          <p:cNvPr id="4" name="Содержимое 3" descr="vasnetsov-kover-samol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500438"/>
            <a:ext cx="5496021" cy="3024906"/>
          </a:xfrm>
        </p:spPr>
      </p:pic>
      <p:pic>
        <p:nvPicPr>
          <p:cNvPr id="5" name="Рисунок 4" descr="pxlk2djpxlot4rb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14290"/>
            <a:ext cx="3659415" cy="51697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«Иван царевич на сером волке»               «Снегурочка»    </a:t>
            </a:r>
            <a:endParaRPr lang="ru-RU" sz="2800" dirty="0"/>
          </a:p>
        </p:txBody>
      </p:sp>
      <p:pic>
        <p:nvPicPr>
          <p:cNvPr id="4" name="Содержимое 3" descr="vasneztov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28354"/>
            <a:ext cx="4104456" cy="5307486"/>
          </a:xfrm>
        </p:spPr>
      </p:pic>
      <p:pic>
        <p:nvPicPr>
          <p:cNvPr id="5" name="Рисунок 4" descr="Vasnetsov_Snegur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327452"/>
            <a:ext cx="3600400" cy="53223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938962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accent2">
                    <a:lumMod val="50000"/>
                  </a:schemeClr>
                </a:solidFill>
              </a:rPr>
              <a:t>Махарбек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2">
                    <a:lumMod val="50000"/>
                  </a:schemeClr>
                </a:solidFill>
              </a:rPr>
              <a:t>Сафарович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Туганов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928802"/>
            <a:ext cx="5429288" cy="4929198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G:\2010-07 (июл)\сканирование005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r="2357" b="3092"/>
          <a:stretch>
            <a:fillRect/>
          </a:stretch>
        </p:blipFill>
        <p:spPr bwMode="auto">
          <a:xfrm>
            <a:off x="357158" y="2143116"/>
            <a:ext cx="2928958" cy="4159697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86182" y="2214554"/>
            <a:ext cx="49292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Творчество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Махарбека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Сафаровича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Туганова достигло наивысшего расцвета в серии иллюстраций к осетинскому народному эпосу«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Нартовские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сказания».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«Нартах»М. Туганов сумел найти своё творческое лицо, свой творческий путь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72386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«Пир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нартов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3600" dirty="0"/>
          </a:p>
        </p:txBody>
      </p:sp>
      <p:pic>
        <p:nvPicPr>
          <p:cNvPr id="4" name="Picture 2" descr="C:\Documents and Settings\Барбара\Рабочий стол\Мои сканированные изображения\2010-07 (июл)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 l="909"/>
          <a:stretch>
            <a:fillRect/>
          </a:stretch>
        </p:blipFill>
        <p:spPr bwMode="auto">
          <a:xfrm>
            <a:off x="785786" y="1142984"/>
            <a:ext cx="7556118" cy="3866333"/>
          </a:xfrm>
          <a:prstGeom prst="rect">
            <a:avLst/>
          </a:prstGeom>
          <a:ln w="889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143512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Грандиозное по размерам (3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5м.) полотно. «Пир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нартов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 является вершиной творчества художника. Это история, быт,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традиции,культура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осетинского народа, воспетая в красках.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1785926"/>
            <a:ext cx="1900222" cy="50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Чаша  </a:t>
            </a:r>
            <a:r>
              <a:rPr lang="ru-RU" sz="2000" dirty="0" err="1" smtClean="0"/>
              <a:t>Уацамонга</a:t>
            </a:r>
            <a:endParaRPr lang="ru-RU" sz="2000" dirty="0"/>
          </a:p>
        </p:txBody>
      </p:sp>
      <p:pic>
        <p:nvPicPr>
          <p:cNvPr id="4" name="Содержимое 3" descr="0_63e2e_af852316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3143272" cy="4561917"/>
          </a:xfrm>
        </p:spPr>
      </p:pic>
      <p:pic>
        <p:nvPicPr>
          <p:cNvPr id="5" name="Рисунок 4" descr="Uatsamong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500306"/>
            <a:ext cx="5308139" cy="3730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572140"/>
            <a:ext cx="165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Курдалагон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1.jpg"/>
          <p:cNvPicPr>
            <a:picLocks noChangeAspect="1"/>
          </p:cNvPicPr>
          <p:nvPr/>
        </p:nvPicPr>
        <p:blipFill>
          <a:blip r:embed="rId2"/>
          <a:srcRect l="17886" t="6579" r="16260" b="14474"/>
          <a:stretch>
            <a:fillRect/>
          </a:stretch>
        </p:blipFill>
        <p:spPr>
          <a:xfrm>
            <a:off x="1214414" y="1500174"/>
            <a:ext cx="6715172" cy="49742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14480" y="857232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«Смерть 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Ахсара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и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Ахсартага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071678"/>
            <a:ext cx="3357586" cy="57150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Айсана</a:t>
            </a:r>
            <a:r>
              <a:rPr lang="ru-RU" sz="2000" dirty="0" smtClean="0"/>
              <a:t> похищает </a:t>
            </a:r>
            <a:r>
              <a:rPr lang="ru-RU" sz="2000" dirty="0" err="1" smtClean="0"/>
              <a:t>Бурдзабах</a:t>
            </a:r>
            <a:endParaRPr lang="ru-RU" sz="2000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16" t="17495" r="3779"/>
          <a:stretch>
            <a:fillRect/>
          </a:stretch>
        </p:blipFill>
        <p:spPr>
          <a:xfrm>
            <a:off x="3929058" y="2928934"/>
            <a:ext cx="5062800" cy="3357586"/>
          </a:xfrm>
        </p:spPr>
      </p:pic>
      <p:pic>
        <p:nvPicPr>
          <p:cNvPr id="5" name="Рисунок 4" descr="1484388633_imag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3639311" cy="5695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6000768"/>
            <a:ext cx="178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Ацамаз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003232" cy="1143000"/>
          </a:xfrm>
        </p:spPr>
        <p:txBody>
          <a:bodyPr/>
          <a:lstStyle/>
          <a:p>
            <a:r>
              <a:rPr lang="ru-RU" dirty="0" smtClean="0"/>
              <a:t>Сказка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Сказка-произведение  в прозе,  в котором  речь  идет  о  вымышленных  событиях,  иногда  фантастического  характера. Народные  сказки - одна  из  самых  древних  и  распространенных  форм  устного  творчества у  всех  народов, отражающая  их  воззрения,  черты  национального  характера,  старинный  быт.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  своему  содержанию сказки разнообразны:    богатырские,  бытовые,  сказки  о животных, сатирические, фантастические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642918"/>
            <a:ext cx="304323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Сослан и </a:t>
            </a:r>
            <a:r>
              <a:rPr lang="ru-RU" sz="2800" dirty="0" err="1" smtClean="0"/>
              <a:t>Мукара</a:t>
            </a:r>
            <a:endParaRPr lang="ru-RU" sz="2800" dirty="0"/>
          </a:p>
        </p:txBody>
      </p:sp>
      <p:pic>
        <p:nvPicPr>
          <p:cNvPr id="5" name="Рисунок 4" descr="нарты сражаются с семиглавыми великан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071810"/>
            <a:ext cx="5143536" cy="3661974"/>
          </a:xfrm>
          <a:prstGeom prst="rect">
            <a:avLst/>
          </a:prstGeom>
        </p:spPr>
      </p:pic>
      <p:pic>
        <p:nvPicPr>
          <p:cNvPr id="4" name="Содержимое 3" descr="Сослан и Мукар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214290"/>
            <a:ext cx="5406009" cy="3208349"/>
          </a:xfrm>
        </p:spPr>
      </p:pic>
      <p:sp>
        <p:nvSpPr>
          <p:cNvPr id="6" name="TextBox 5"/>
          <p:cNvSpPr txBox="1"/>
          <p:nvPr/>
        </p:nvSpPr>
        <p:spPr>
          <a:xfrm>
            <a:off x="214282" y="5429264"/>
            <a:ext cx="36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Нарты сражаются с семиглавыми великанами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 сайты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https://arthive.com/artists/2164~Ivan_Jakovlevich_Bilibin/works/16564~Vasilisa_Prekrasnaja_i_belyj_vsadnik_Illjustratsija_k_skazke_Vasilisa_Prekrasnaja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василиса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https://elitsy.ru/profile/105407/1092670/</a:t>
            </a:r>
            <a:r>
              <a:rPr lang="ru-RU" dirty="0" smtClean="0">
                <a:hlinkClick r:id="rId2"/>
              </a:rPr>
              <a:t> царевна -лягушка</a:t>
            </a:r>
          </a:p>
          <a:p>
            <a:r>
              <a:rPr lang="en-US" dirty="0" smtClean="0">
                <a:hlinkClick r:id="rId2"/>
              </a:rPr>
              <a:t>http://kbilibin.odn.org.ua/11.htm</a:t>
            </a:r>
            <a:r>
              <a:rPr lang="ru-RU" dirty="0" smtClean="0">
                <a:hlinkClick r:id="rId2"/>
              </a:rPr>
              <a:t>  </a:t>
            </a:r>
            <a:r>
              <a:rPr lang="ru-RU" dirty="0" err="1" smtClean="0">
                <a:hlinkClick r:id="rId2"/>
              </a:rPr>
              <a:t>вольга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https://artchive.ru/artists/2164~Ivan_Jakovlevich_Bilibin/works/506208~Vitjaz_na_raspute</a:t>
            </a:r>
            <a:r>
              <a:rPr lang="ru-RU" dirty="0" smtClean="0"/>
              <a:t> витязь на распутье</a:t>
            </a:r>
          </a:p>
          <a:p>
            <a:r>
              <a:rPr lang="en-US" dirty="0" smtClean="0">
                <a:hlinkClick r:id="rId3"/>
              </a:rPr>
              <a:t>http://www.diary.ru/~Balerjanka/p200321370.htm?oam</a:t>
            </a:r>
            <a:r>
              <a:rPr lang="ru-RU" dirty="0" smtClean="0"/>
              <a:t> богатыри </a:t>
            </a:r>
          </a:p>
          <a:p>
            <a:r>
              <a:rPr lang="en-US" dirty="0" smtClean="0">
                <a:hlinkClick r:id="rId4"/>
              </a:rPr>
              <a:t>http://nevsepic.com.ua/art-i-risovanaya-grafika/11550-rus-vedicheskaya-ch.3-ivan-bilibin-35-rabot.html</a:t>
            </a:r>
            <a:r>
              <a:rPr lang="ru-RU" dirty="0" smtClean="0"/>
              <a:t> </a:t>
            </a:r>
            <a:r>
              <a:rPr lang="ru-RU" dirty="0" err="1" smtClean="0"/>
              <a:t>билибин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http://wallpapers.99px.ru/wallpapers/186658/</a:t>
            </a:r>
            <a:r>
              <a:rPr lang="ru-RU" dirty="0" smtClean="0"/>
              <a:t> сирин и </a:t>
            </a:r>
            <a:r>
              <a:rPr lang="ru-RU" dirty="0" err="1" smtClean="0"/>
              <a:t>алканост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http://litsait.ru/stihi/skazki-v-stihah/bratec-ivanushka-i-sestrica-alenushka.html</a:t>
            </a:r>
            <a:r>
              <a:rPr lang="ru-RU" dirty="0" smtClean="0"/>
              <a:t> </a:t>
            </a:r>
            <a:r>
              <a:rPr lang="ru-RU" dirty="0" err="1" smtClean="0"/>
              <a:t>аленушка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http://4pics.ru/ua/view/1000215</a:t>
            </a:r>
            <a:r>
              <a:rPr lang="ru-RU" dirty="0" smtClean="0"/>
              <a:t> три богатыря</a:t>
            </a:r>
          </a:p>
          <a:p>
            <a:r>
              <a:rPr lang="en-US" dirty="0" smtClean="0">
                <a:hlinkClick r:id="rId8"/>
              </a:rPr>
              <a:t>http://www.tanais.info/art/en/pic/vasnetsov20.html</a:t>
            </a:r>
            <a:r>
              <a:rPr lang="ru-RU" dirty="0" smtClean="0"/>
              <a:t> 3 царевны</a:t>
            </a:r>
          </a:p>
          <a:p>
            <a:r>
              <a:rPr lang="en-US" dirty="0" smtClean="0">
                <a:hlinkClick r:id="rId9"/>
              </a:rPr>
              <a:t>https://multiurok.ru/files/makharbiek-safarovich-tughanov.html</a:t>
            </a:r>
            <a:r>
              <a:rPr lang="ru-RU" dirty="0" smtClean="0"/>
              <a:t> </a:t>
            </a:r>
            <a:r>
              <a:rPr lang="ru-RU" dirty="0" err="1" smtClean="0"/>
              <a:t>туганов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Билибин  Иван Яковлевич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571612"/>
            <a:ext cx="5643570" cy="502574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Он выполнил иллюстрации к русским народным сказкам "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Царевна-лягушка"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, "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Финист-Ясный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 Сокол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", "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Василиса Прекрасная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", "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Марья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Моревна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", "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Сестрица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Аленушка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 и братец Иванушка", "Белая уточка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",  к сказкам А. С. Пушкина - "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Сказка о царе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Салтане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", "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Сказка о золотом петушке"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, "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Сказка о рыбаке и рыбке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>" и многим другим.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honar Bangla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Билибин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разработал систему графических приемов, которые дали возможность объединять иллюстрации и оформление в одном стиле. Характерные черты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билибинского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стиля: красота узорного рисунка,    изысканная декоративность цветовых сочетаний и др.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7ddce9932eec3ff82a90fbae9a5b43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384377" cy="44240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r>
              <a:rPr lang="ru-RU" sz="2800" dirty="0" smtClean="0"/>
              <a:t>«Царевна-лягушка»                    «Василиса прекрасная»</a:t>
            </a:r>
            <a:endParaRPr lang="ru-RU" sz="2800" dirty="0"/>
          </a:p>
        </p:txBody>
      </p:sp>
      <p:pic>
        <p:nvPicPr>
          <p:cNvPr id="4" name="Содержимое 3" descr="3d9076f018bda7b7de5a535f33d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71" t="5411" r="9810" b="9289"/>
          <a:stretch>
            <a:fillRect/>
          </a:stretch>
        </p:blipFill>
        <p:spPr>
          <a:xfrm>
            <a:off x="417511" y="1571612"/>
            <a:ext cx="3707386" cy="5000660"/>
          </a:xfrm>
        </p:spPr>
      </p:pic>
      <p:pic>
        <p:nvPicPr>
          <p:cNvPr id="5" name="Рисунок 4" descr="васили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00174"/>
            <a:ext cx="3940943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3573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«Сказка об Иване – </a:t>
            </a:r>
            <a:br>
              <a:rPr lang="ru-RU" sz="2800" dirty="0" smtClean="0"/>
            </a:br>
            <a:r>
              <a:rPr lang="ru-RU" sz="2800" dirty="0" smtClean="0"/>
              <a:t>царевиче и сером волке»             «</a:t>
            </a:r>
            <a:r>
              <a:rPr lang="ru-RU" sz="2800" dirty="0" err="1" smtClean="0"/>
              <a:t>Вольга</a:t>
            </a:r>
            <a:r>
              <a:rPr lang="ru-RU" sz="2800" dirty="0" smtClean="0"/>
              <a:t>»           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 </a:t>
            </a:r>
            <a:endParaRPr lang="ru-RU" sz="2800" dirty="0"/>
          </a:p>
        </p:txBody>
      </p:sp>
      <p:pic>
        <p:nvPicPr>
          <p:cNvPr id="4" name="Содержимое 3" descr="вольга.jpg"/>
          <p:cNvPicPr>
            <a:picLocks noGrp="1" noChangeAspect="1"/>
          </p:cNvPicPr>
          <p:nvPr>
            <p:ph idx="1"/>
          </p:nvPr>
        </p:nvPicPr>
        <p:blipFill>
          <a:blip r:embed="rId2"/>
          <a:srcRect b="1515"/>
          <a:stretch>
            <a:fillRect/>
          </a:stretch>
        </p:blipFill>
        <p:spPr>
          <a:xfrm>
            <a:off x="4929190" y="1857364"/>
            <a:ext cx="3857652" cy="4643470"/>
          </a:xfrm>
        </p:spPr>
      </p:pic>
      <p:pic>
        <p:nvPicPr>
          <p:cNvPr id="5" name="Рисунок 4" descr="9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71612"/>
            <a:ext cx="3357586" cy="50021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764704"/>
            <a:ext cx="448518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«Сказка о царе </a:t>
            </a:r>
            <a:r>
              <a:rPr lang="ru-RU" sz="3200" dirty="0" err="1" smtClean="0"/>
              <a:t>Салтане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42592"/>
            <a:ext cx="3600400" cy="5436131"/>
          </a:xfrm>
        </p:spPr>
      </p:pic>
      <p:pic>
        <p:nvPicPr>
          <p:cNvPr id="6" name="Рисунок 5" descr="the_tale_of_tsar_saltan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000372"/>
            <a:ext cx="4850544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50728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«Илья Муромец»                   «Золотой  петушок» </a:t>
            </a:r>
            <a:endParaRPr lang="ru-RU" sz="2800" dirty="0"/>
          </a:p>
        </p:txBody>
      </p:sp>
      <p:pic>
        <p:nvPicPr>
          <p:cNvPr id="7" name="Рисунок 6" descr="bilibin170584.jpg"/>
          <p:cNvPicPr>
            <a:picLocks noChangeAspect="1"/>
          </p:cNvPicPr>
          <p:nvPr/>
        </p:nvPicPr>
        <p:blipFill>
          <a:blip r:embed="rId2" cstate="print"/>
          <a:srcRect l="1474" t="5377" r="2978" b="5677"/>
          <a:stretch>
            <a:fillRect/>
          </a:stretch>
        </p:blipFill>
        <p:spPr>
          <a:xfrm>
            <a:off x="3857620" y="2465608"/>
            <a:ext cx="5143536" cy="3820912"/>
          </a:xfrm>
          <a:prstGeom prst="rect">
            <a:avLst/>
          </a:prstGeom>
        </p:spPr>
      </p:pic>
      <p:pic>
        <p:nvPicPr>
          <p:cNvPr id="11" name="Содержимое 10" descr="4d0c91929eb07b870602df40a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3226236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Васнецов  Виктор Михайлович</a:t>
            </a:r>
            <a:endParaRPr lang="ru-RU" dirty="0"/>
          </a:p>
        </p:txBody>
      </p:sp>
      <p:pic>
        <p:nvPicPr>
          <p:cNvPr id="4" name="Содержимое 3" descr="image_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700809"/>
            <a:ext cx="3405800" cy="4248472"/>
          </a:xfrm>
        </p:spPr>
      </p:pic>
      <p:sp>
        <p:nvSpPr>
          <p:cNvPr id="5" name="TextBox 4"/>
          <p:cNvSpPr txBox="1"/>
          <p:nvPr/>
        </p:nvSpPr>
        <p:spPr>
          <a:xfrm flipH="1">
            <a:off x="3786182" y="908720"/>
            <a:ext cx="53578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                 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Великий русский художник, один из основоположников русского модерна в его национально-романтическом варианте.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Среди живописных былин и сказок Васнецова – картины "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Витязь на распутье"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 "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После побоища Игоря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Святославича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с половцами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 "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Аленушка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"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(1881),"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Три богатыря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" (1898), "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Царь Иван Васильевич Грозный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" (1897)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Алёнушка</a:t>
            </a:r>
            <a:r>
              <a:rPr lang="ru-RU" sz="2800" dirty="0" smtClean="0"/>
              <a:t>»                              «Три богатыря»</a:t>
            </a:r>
            <a:endParaRPr lang="ru-RU" sz="2800" dirty="0"/>
          </a:p>
        </p:txBody>
      </p:sp>
      <p:pic>
        <p:nvPicPr>
          <p:cNvPr id="4" name="Содержимое 3" descr="аленушк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3144207" cy="4389437"/>
          </a:xfrm>
        </p:spPr>
      </p:pic>
      <p:pic>
        <p:nvPicPr>
          <p:cNvPr id="5" name="Рисунок 4" descr="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428868"/>
            <a:ext cx="5147808" cy="38576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1476</TotalTime>
  <Words>415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«Волшебный  мир сказок»</vt:lpstr>
      <vt:lpstr>Сказка   </vt:lpstr>
      <vt:lpstr>Билибин  Иван Яковлевич </vt:lpstr>
      <vt:lpstr>«Царевна-лягушка»                    «Василиса прекрасная»</vt:lpstr>
      <vt:lpstr>«Сказка об Иване –  царевиче и сером волке»             «Вольга»                                                                                        </vt:lpstr>
      <vt:lpstr>«Сказка о царе Салтане»</vt:lpstr>
      <vt:lpstr> «Илья Муромец»                   «Золотой  петушок» </vt:lpstr>
      <vt:lpstr>Васнецов  Виктор Михайлович</vt:lpstr>
      <vt:lpstr>«Алёнушка»                              «Три богатыря»</vt:lpstr>
      <vt:lpstr>« Песнь печали и радости»</vt:lpstr>
      <vt:lpstr> «Три царевны подземного царства»  </vt:lpstr>
      <vt:lpstr>«Царевна-лягушка»</vt:lpstr>
      <vt:lpstr>Ковер-самолет</vt:lpstr>
      <vt:lpstr>«Иван царевич на сером волке»               «Снегурочка»    </vt:lpstr>
      <vt:lpstr>Махарбек Сафарович Туганов</vt:lpstr>
      <vt:lpstr>«Пир нартов»</vt:lpstr>
      <vt:lpstr>Чаша  Уацамонга</vt:lpstr>
      <vt:lpstr>Слайд 18</vt:lpstr>
      <vt:lpstr>Айсана похищает Бурдзабах</vt:lpstr>
      <vt:lpstr>Сослан и Мукара</vt:lpstr>
      <vt:lpstr>Интернет- сайты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 мир сказки»</dc:title>
  <dc:creator>1</dc:creator>
  <cp:lastModifiedBy>admin</cp:lastModifiedBy>
  <cp:revision>92</cp:revision>
  <dcterms:created xsi:type="dcterms:W3CDTF">2011-07-14T12:55:35Z</dcterms:created>
  <dcterms:modified xsi:type="dcterms:W3CDTF">2018-03-04T16:38:58Z</dcterms:modified>
</cp:coreProperties>
</file>