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7" r:id="rId4"/>
    <p:sldId id="258" r:id="rId5"/>
    <p:sldId id="264" r:id="rId6"/>
    <p:sldId id="281" r:id="rId7"/>
    <p:sldId id="268" r:id="rId8"/>
    <p:sldId id="270" r:id="rId9"/>
    <p:sldId id="276" r:id="rId10"/>
    <p:sldId id="280" r:id="rId11"/>
    <p:sldId id="275" r:id="rId12"/>
    <p:sldId id="266" r:id="rId13"/>
    <p:sldId id="274" r:id="rId14"/>
    <p:sldId id="279" r:id="rId15"/>
    <p:sldId id="277" r:id="rId16"/>
    <p:sldId id="278" r:id="rId17"/>
    <p:sldId id="284" r:id="rId18"/>
    <p:sldId id="285" r:id="rId19"/>
    <p:sldId id="271" r:id="rId20"/>
    <p:sldId id="272" r:id="rId21"/>
    <p:sldId id="273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3B5C51-498B-4FF9-B4B8-41729290DFA8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5D2D05-F7B5-4BEC-BC09-F76A8B5AC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492896"/>
            <a:ext cx="6048672" cy="136815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  Кукла</a:t>
            </a:r>
            <a:b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       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</a:rPr>
              <a:t>оберег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050037"/>
            <a:ext cx="6296000" cy="6858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5 класс           </a:t>
            </a:r>
            <a:r>
              <a:rPr lang="ru-RU" sz="2000" dirty="0" smtClean="0"/>
              <a:t>Учитель ИЗО </a:t>
            </a:r>
            <a:r>
              <a:rPr lang="en-US" sz="2000" dirty="0" smtClean="0"/>
              <a:t> </a:t>
            </a:r>
            <a:r>
              <a:rPr lang="ru-RU" sz="2000" dirty="0" smtClean="0"/>
              <a:t>СОМШ № 44 </a:t>
            </a:r>
            <a:r>
              <a:rPr lang="ru-RU" sz="2000" dirty="0" err="1" smtClean="0"/>
              <a:t>Албегова</a:t>
            </a:r>
            <a:r>
              <a:rPr lang="ru-RU" sz="2000" dirty="0" smtClean="0"/>
              <a:t> С.А.</a:t>
            </a:r>
          </a:p>
          <a:p>
            <a:r>
              <a:rPr lang="ru-RU" sz="2000" dirty="0" smtClean="0"/>
              <a:t>                                    </a:t>
            </a:r>
            <a:endParaRPr lang="ru-RU" sz="2000" dirty="0"/>
          </a:p>
        </p:txBody>
      </p:sp>
      <p:pic>
        <p:nvPicPr>
          <p:cNvPr id="4" name="Рисунок 3" descr="2291924_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1"/>
            <a:ext cx="261162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Кувадка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Kuvadki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916832"/>
            <a:ext cx="4847579" cy="3672408"/>
          </a:xfrm>
        </p:spPr>
      </p:pic>
      <p:pic>
        <p:nvPicPr>
          <p:cNvPr id="5" name="Рисунок 4" descr="kuvadk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793604" cy="295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342900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Куклы </a:t>
            </a:r>
            <a:r>
              <a:rPr lang="ru-RU" b="1" dirty="0" err="1" smtClean="0"/>
              <a:t>Кувадки</a:t>
            </a:r>
            <a:r>
              <a:rPr lang="ru-RU" b="1" dirty="0" smtClean="0"/>
              <a:t> </a:t>
            </a:r>
            <a:r>
              <a:rPr lang="ru-RU" dirty="0" smtClean="0"/>
              <a:t>подвешивались на колыбелью новорожденного (обязательно в нечетном количестве), отгоняли злых духов и бессонницу от младенца, служили игрушкой для подросшего малыша.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Стригушка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46b08472-898f-d71a-ca33-0b5843b8752d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3" y="1484784"/>
            <a:ext cx="3103806" cy="4248472"/>
          </a:xfrm>
        </p:spPr>
      </p:pic>
      <p:pic>
        <p:nvPicPr>
          <p:cNvPr id="5" name="Рисунок 4" descr="N852E929BB6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253538" cy="5085184"/>
          </a:xfrm>
          <a:prstGeom prst="rect">
            <a:avLst/>
          </a:prstGeom>
        </p:spPr>
      </p:pic>
      <p:pic>
        <p:nvPicPr>
          <p:cNvPr id="7" name="Рисунок 6" descr="193161_3187-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8640"/>
            <a:ext cx="2972104" cy="2377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2852936"/>
            <a:ext cx="2915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Самая распространенная детская игровая кукла - "</a:t>
            </a:r>
            <a:r>
              <a:rPr lang="ru-RU" b="1" dirty="0" err="1" smtClean="0"/>
              <a:t>стригушка</a:t>
            </a:r>
            <a:r>
              <a:rPr lang="ru-RU" b="1" dirty="0" smtClean="0"/>
              <a:t>"</a:t>
            </a:r>
            <a:r>
              <a:rPr lang="ru-RU" dirty="0" smtClean="0"/>
              <a:t>. Делалась она из стриженой травы. Когда женщина уходила в поле, она брала ребенка и, чтобы он мог играть с чем-то, делала ему куклу из травы. Часто такую куклу использовали и в лечебных целях. Когда ребенок болел, то в такую куклу вплетали лечебные травы.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3528392" cy="8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Крупеничка</a:t>
            </a:r>
            <a:r>
              <a:rPr lang="ru-RU" dirty="0" smtClean="0"/>
              <a:t>-   </a:t>
            </a:r>
            <a:r>
              <a:rPr lang="ru-RU" dirty="0" err="1" smtClean="0"/>
              <a:t>зернушка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2291924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602736" cy="4745736"/>
          </a:xfrm>
          <a:prstGeom prst="rect">
            <a:avLst/>
          </a:prstGeom>
        </p:spPr>
      </p:pic>
      <p:pic>
        <p:nvPicPr>
          <p:cNvPr id="7" name="Содержимое 6" descr="84318100_DSC0201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5002991" cy="3672408"/>
          </a:xfrm>
        </p:spPr>
      </p:pic>
      <p:sp>
        <p:nvSpPr>
          <p:cNvPr id="6" name="TextBox 5"/>
          <p:cNvSpPr txBox="1"/>
          <p:nvPr/>
        </p:nvSpPr>
        <p:spPr>
          <a:xfrm>
            <a:off x="4211960" y="458112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в доме сытно и богато было, хозяйка дома делала куклу "</a:t>
            </a:r>
            <a:r>
              <a:rPr lang="ru-RU" dirty="0" err="1" smtClean="0"/>
              <a:t>зерновушку</a:t>
            </a:r>
            <a:r>
              <a:rPr lang="ru-RU" dirty="0" smtClean="0"/>
              <a:t>" или, как её ещё называли - </a:t>
            </a:r>
            <a:r>
              <a:rPr lang="ru-RU" dirty="0" err="1" smtClean="0"/>
              <a:t>зернушку</a:t>
            </a:r>
            <a:r>
              <a:rPr lang="ru-RU" dirty="0" smtClean="0"/>
              <a:t>. Делали ее после сбора урожая. В основе куклы - мешочек с зернами, собранными с поля.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Десятиручка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49696358_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610134" cy="4904398"/>
          </a:xfrm>
          <a:prstGeom prst="rect">
            <a:avLst/>
          </a:prstGeom>
        </p:spPr>
      </p:pic>
      <p:pic>
        <p:nvPicPr>
          <p:cNvPr id="5" name="Рисунок 4" descr="0_46ff5_ead54abb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3162" y="3356992"/>
            <a:ext cx="4743042" cy="316835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716016" y="1484784"/>
            <a:ext cx="4427984" cy="1944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Были куклы и в помощь хозяйке. Кукла "</a:t>
            </a:r>
            <a:r>
              <a:rPr lang="ru-RU" b="1" dirty="0" err="1" smtClean="0"/>
              <a:t>десятиручка</a:t>
            </a:r>
            <a:r>
              <a:rPr lang="ru-RU" b="1" dirty="0" smtClean="0"/>
              <a:t>"</a:t>
            </a:r>
            <a:r>
              <a:rPr lang="ru-RU" dirty="0" smtClean="0"/>
              <a:t> помогала девушке или молодухе (девушка, которая недавно вышла замуж) в хозяйстве. Такую куклу часто дарили на свадьбу, чтобы женщина все успевала, и все у нее ладилось.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Берегиня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 descr="post-16351-129587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51871"/>
            <a:ext cx="4462437" cy="4606129"/>
          </a:xfrm>
          <a:prstGeom prst="rect">
            <a:avLst/>
          </a:prstGeom>
        </p:spPr>
      </p:pic>
      <p:pic>
        <p:nvPicPr>
          <p:cNvPr id="6" name="Рисунок 5" descr="kubishka-vish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2088232" cy="2079879"/>
          </a:xfrm>
          <a:prstGeom prst="rect">
            <a:avLst/>
          </a:prstGeom>
        </p:spPr>
      </p:pic>
      <p:pic>
        <p:nvPicPr>
          <p:cNvPr id="7" name="Рисунок 6" descr="v5_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88640"/>
            <a:ext cx="2411760" cy="2208042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3672408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Берегиня</a:t>
            </a:r>
            <a:r>
              <a:rPr lang="ru-RU" dirty="0" smtClean="0"/>
              <a:t> - защитница дома от злого духа и сглаза, приносит в дом достаток. Куколка в руках держит узелок, наполненный семечками подсолнуха. Они несут в дом энергию солнца и плодородия, способны противостоять негативным мыслям, очищают пространство в доме.</a:t>
            </a:r>
          </a:p>
          <a:p>
            <a:r>
              <a:rPr lang="ru-RU" dirty="0" smtClean="0"/>
              <a:t>Вешается над входом, выше головы, так, чтобы она могла видеть входящих в дом.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Мотанка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347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3"/>
            <a:ext cx="3312368" cy="4997354"/>
          </a:xfrm>
        </p:spPr>
      </p:pic>
      <p:pic>
        <p:nvPicPr>
          <p:cNvPr id="5" name="Рисунок 4" descr="61640954_N10P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4664"/>
            <a:ext cx="2835823" cy="482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1916832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Украинские </a:t>
            </a:r>
            <a:r>
              <a:rPr lang="ru-RU" dirty="0" err="1" smtClean="0"/>
              <a:t>куклы-мотанки</a:t>
            </a:r>
            <a:r>
              <a:rPr lang="ru-RU" dirty="0" smtClean="0"/>
              <a:t> не имели лица, а вместо глаз, рта – крест из ниток. Крест в круге – это солярный знак, таким образом, кукла с таким лицом несет в себе солнечную энергетику. И, конечно же, функции оберега. . Крест – символ жизни, неба и вечности. 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Счастья</a:t>
            </a:r>
            <a:endParaRPr lang="ru-RU" dirty="0"/>
          </a:p>
        </p:txBody>
      </p:sp>
      <p:pic>
        <p:nvPicPr>
          <p:cNvPr id="4" name="Содержимое 3" descr="0_4e719_7f2a74a_X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2517" y="3356992"/>
            <a:ext cx="7121483" cy="3085976"/>
          </a:xfrm>
        </p:spPr>
      </p:pic>
      <p:pic>
        <p:nvPicPr>
          <p:cNvPr id="5" name="Рисунок 4" descr="3298616pk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536504" cy="3024336"/>
          </a:xfrm>
          <a:prstGeom prst="rect">
            <a:avLst/>
          </a:prstGeom>
        </p:spPr>
      </p:pic>
      <p:pic>
        <p:nvPicPr>
          <p:cNvPr id="6" name="Рисунок 5" descr="0_4e725_bf39dd77_or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060848"/>
            <a:ext cx="1491833" cy="4365104"/>
          </a:xfrm>
          <a:prstGeom prst="rect">
            <a:avLst/>
          </a:prstGeom>
        </p:spPr>
      </p:pic>
      <p:pic>
        <p:nvPicPr>
          <p:cNvPr id="7" name="Рисунок 6" descr="kukly_noyabr_2011olimpus_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12776"/>
            <a:ext cx="2376264" cy="17821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Вертушка</a:t>
            </a:r>
            <a:endParaRPr lang="ru-RU" dirty="0"/>
          </a:p>
        </p:txBody>
      </p:sp>
      <p:pic>
        <p:nvPicPr>
          <p:cNvPr id="4" name="Содержимое 3" descr="204193_3c5b22a44818b23005a0537b702a93f786be5e2c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243" y="1556792"/>
            <a:ext cx="3775701" cy="5040560"/>
          </a:xfrm>
        </p:spPr>
      </p:pic>
      <p:pic>
        <p:nvPicPr>
          <p:cNvPr id="5" name="Рисунок 4" descr="204198_4152703a051c9c61a6c87b7a5b86c9d54a274e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3744416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2204864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интересным и сильным оберегом является и кукла Девка-Баба. В народе ее называют «вертушка», «перевертыш», «девка-баба». Одна кукла содержит в себе два образа.    Девка – нарядная, красивая, показывает себя миру во всей красе, во всей своей силе. Потом подол выворачивается, девка скрывается внутри, а наружу появляется баба. Она более скромно одета, в платке, одежда спокойных тонов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990600"/>
          </a:xfrm>
        </p:spPr>
        <p:txBody>
          <a:bodyPr/>
          <a:lstStyle/>
          <a:p>
            <a:r>
              <a:rPr lang="ru-RU" dirty="0" smtClean="0"/>
              <a:t>«Неразлучники»</a:t>
            </a:r>
            <a:endParaRPr lang="ru-RU" dirty="0"/>
          </a:p>
        </p:txBody>
      </p:sp>
      <p:pic>
        <p:nvPicPr>
          <p:cNvPr id="4" name="Содержимое 3" descr="204611_ddf4d997a0edc5d08ed3ac489c3c9c5d3ecc1aaf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869160"/>
            <a:ext cx="2304256" cy="1720511"/>
          </a:xfrm>
        </p:spPr>
      </p:pic>
      <p:pic>
        <p:nvPicPr>
          <p:cNvPr id="5" name="Рисунок 4" descr="_________________4bbf617d607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3705875" cy="4941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62880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Кукла Неразлучники изготавливалась специально для молодых.  Особенность куклы в том, что это парная кукла (мужчина и женщина), но с одной рукой, как символ того, что по жизни они будут идти вместе, взявшись за руки, будут вместе и в беде, и в радости. Куклы эти – </a:t>
            </a:r>
            <a:r>
              <a:rPr lang="ru-RU" dirty="0" err="1" smtClean="0"/>
              <a:t>обереговые</a:t>
            </a:r>
            <a:r>
              <a:rPr lang="ru-RU" dirty="0" smtClean="0"/>
              <a:t>.  А после свадьбы они хранились дома, как оберег любви и верности.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8600"/>
            <a:ext cx="4050032" cy="9906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Схема изготовления куклы  «Кулемы»</a:t>
            </a:r>
            <a:endParaRPr lang="ru-RU" sz="3200" dirty="0"/>
          </a:p>
        </p:txBody>
      </p:sp>
      <p:pic>
        <p:nvPicPr>
          <p:cNvPr id="7" name="Содержимое 6" descr="img_01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30236" cy="4495800"/>
          </a:xfrm>
        </p:spPr>
      </p:pic>
      <p:pic>
        <p:nvPicPr>
          <p:cNvPr id="8" name="Рисунок 7" descr="img_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060848"/>
            <a:ext cx="4724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869160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Кукла Кулёма - одна из самых простейших кукол. Матери делали для детей таких кукол из своих головных платков или кусков ткани.</a:t>
            </a:r>
          </a:p>
          <a:p>
            <a:r>
              <a:rPr lang="ru-RU" dirty="0" smtClean="0"/>
              <a:t>Для моей куклы я использовала квадрат ткани 40х40см.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794448" cy="9906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Кукла — первая среди игрушек. Изначально кукла служила тотемом, обрядовым символом, и уже позднее превратилась в детскую игрушку.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 глубокой древности у кукол было другое предназначение, она была человеку защитой от болезней, несчастий, злых духов. Традиционно такие куклы делятся на три группы: игровые, обрядовые и обереги.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Кукла берегла человека, ее так и называли: оберег или </a:t>
            </a:r>
            <a:r>
              <a:rPr lang="ru-RU" sz="2400" dirty="0" err="1" smtClean="0">
                <a:solidFill>
                  <a:srgbClr val="002060"/>
                </a:solidFill>
              </a:rPr>
              <a:t>берегиня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В каждой семье хранилось множество кукол, потому что выбросить старую, износившуюся куклу, а тем более испортить ее или сжечь было большим грехом. Ветхие куклы хранились на чердаке.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548680"/>
            <a:ext cx="3888432" cy="15841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один из концов вкладываем вату или любой другой наполнитель. Раньше мамы вкладывали просто клубок ниток.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Ведь кукла делалась на короткое время, чтобы успокоить и дать поиграть малышу.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4" name="Содержимое 3" descr="img_0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570730" cy="4495800"/>
          </a:xfrm>
        </p:spPr>
      </p:pic>
      <p:pic>
        <p:nvPicPr>
          <p:cNvPr id="5" name="Рисунок 4" descr="img_0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02" y="2780928"/>
            <a:ext cx="4784480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5172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Обматываем ниткой голову.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4283968" cy="10305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Руки заводим назад и приматываем к шее. Нитку можно оборвать. </a:t>
            </a:r>
            <a:br>
              <a:rPr lang="ru-RU" sz="2000" dirty="0" smtClean="0"/>
            </a:br>
            <a:r>
              <a:rPr lang="ru-RU" sz="2000" dirty="0" smtClean="0"/>
              <a:t>Берем нижний конец и обвязываем вокруг шеи. Кукла готова.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_01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76788" cy="4495800"/>
          </a:xfrm>
        </p:spPr>
      </p:pic>
      <p:pic>
        <p:nvPicPr>
          <p:cNvPr id="5" name="Рисунок 4" descr="img_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2856"/>
            <a:ext cx="4953000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72514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 правилам - нитки не использовались, а просто руки заводились за голову или прикладывались к голове по бокам и нижним концом привязывались к голове.</a:t>
            </a:r>
          </a:p>
          <a:p>
            <a:r>
              <a:rPr lang="ru-RU" dirty="0" smtClean="0"/>
              <a:t>Вот и вся мудрость. Все гениальное - просто.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 это лишь малая часть из всего того многообразия. Конечно, кто-то может сказать, что все это вымысел, но люди верили в это. Эти знания жили очень долго и передавались из поколения в поколение.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207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Оберег – не просто занятная вещичка, он имеет конкретный практический и мистический смысл, идущий к нам из глубокого прошлого как послание наших далёких предков. В наши дни мир стал циничней и беспощадней, но в душах людей по-прежнему живет вера в добрые чудеса, и кроме ночных клубов, компьютеров и телевизоров им нужно что-то ещё.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Особая прелесть оберегов в том, что они открывают простор для творчества и являются одновременно украшением и красивой сказкой, которую вы можете создать своими руками. Фантазируйте, верьте, загадывая желания, и тогда обереги станут магическими, а если нет веры, то пусть оберег останется красивой куклой.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623204" cy="507209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1. </a:t>
            </a:r>
            <a:r>
              <a:rPr lang="ru-RU" sz="2400" b="1" dirty="0" smtClean="0"/>
              <a:t>Из каких  материалов  делали  </a:t>
            </a:r>
            <a:r>
              <a:rPr lang="ru-RU" sz="2400" b="1" dirty="0" err="1" smtClean="0"/>
              <a:t>кукол-берегинь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а. шелк</a:t>
            </a:r>
          </a:p>
          <a:p>
            <a:r>
              <a:rPr lang="ru-RU" sz="2400" dirty="0" smtClean="0"/>
              <a:t>б. солома</a:t>
            </a:r>
          </a:p>
          <a:p>
            <a:r>
              <a:rPr lang="ru-RU" sz="2400" dirty="0" smtClean="0"/>
              <a:t>в. ткань</a:t>
            </a:r>
          </a:p>
          <a:p>
            <a:r>
              <a:rPr lang="ru-RU" sz="2400" b="1" dirty="0" smtClean="0"/>
              <a:t>2. Почему  кукла была  без  лица:</a:t>
            </a:r>
          </a:p>
          <a:p>
            <a:r>
              <a:rPr lang="ru-RU" sz="2400" dirty="0" smtClean="0"/>
              <a:t>а. не умели красиво рисовать</a:t>
            </a:r>
          </a:p>
          <a:p>
            <a:r>
              <a:rPr lang="ru-RU" sz="2400" dirty="0" smtClean="0"/>
              <a:t>б. боялись ,что оживет и навредит</a:t>
            </a:r>
          </a:p>
          <a:p>
            <a:r>
              <a:rPr lang="ru-RU" sz="2400" dirty="0" smtClean="0"/>
              <a:t>в. чтобы не путать с ребенком.</a:t>
            </a:r>
          </a:p>
          <a:p>
            <a:r>
              <a:rPr lang="ru-RU" sz="2400" b="1" dirty="0" smtClean="0"/>
              <a:t>3. Кто изготавливал  </a:t>
            </a:r>
            <a:r>
              <a:rPr lang="ru-RU" sz="2400" b="1" dirty="0" err="1" smtClean="0"/>
              <a:t>куклол-берегинь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а. дети</a:t>
            </a:r>
          </a:p>
          <a:p>
            <a:r>
              <a:rPr lang="ru-RU" sz="2400" dirty="0" smtClean="0"/>
              <a:t>б. дедушки</a:t>
            </a:r>
          </a:p>
          <a:p>
            <a:r>
              <a:rPr lang="ru-RU" sz="2400" dirty="0" smtClean="0"/>
              <a:t>в. женщины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4 .Кому  дарили кукол-неразлучников:</a:t>
            </a:r>
          </a:p>
          <a:p>
            <a:r>
              <a:rPr lang="ru-RU" sz="2400" dirty="0" smtClean="0"/>
              <a:t>а. на свадьбу  молодоженам</a:t>
            </a:r>
          </a:p>
          <a:p>
            <a:r>
              <a:rPr lang="ru-RU" sz="2400" dirty="0" smtClean="0"/>
              <a:t>б. детям на праздник</a:t>
            </a:r>
          </a:p>
          <a:p>
            <a:r>
              <a:rPr lang="ru-RU" sz="2400" dirty="0" smtClean="0"/>
              <a:t>в. старикам на день рождение</a:t>
            </a:r>
          </a:p>
          <a:p>
            <a:r>
              <a:rPr lang="ru-RU" sz="2400" b="1" dirty="0" smtClean="0"/>
              <a:t>5.  Какие цвета  в основном применялись  в куклах:</a:t>
            </a:r>
          </a:p>
          <a:p>
            <a:r>
              <a:rPr lang="ru-RU" sz="2400" dirty="0" smtClean="0"/>
              <a:t>а. синие</a:t>
            </a:r>
          </a:p>
          <a:p>
            <a:r>
              <a:rPr lang="ru-RU" sz="2400" dirty="0" smtClean="0"/>
              <a:t>б.красные</a:t>
            </a:r>
          </a:p>
          <a:p>
            <a:r>
              <a:rPr lang="ru-RU" sz="2400" dirty="0" smtClean="0"/>
              <a:t>в. Зеленые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  к  тесту: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000240"/>
            <a:ext cx="7980262" cy="4095760"/>
          </a:xfrm>
        </p:spPr>
        <p:txBody>
          <a:bodyPr/>
          <a:lstStyle/>
          <a:p>
            <a:r>
              <a:rPr lang="ru-RU" dirty="0" smtClean="0"/>
              <a:t>1.б и в</a:t>
            </a:r>
          </a:p>
          <a:p>
            <a:r>
              <a:rPr lang="ru-RU" dirty="0" smtClean="0"/>
              <a:t>2.б</a:t>
            </a:r>
          </a:p>
          <a:p>
            <a:r>
              <a:rPr lang="ru-RU" dirty="0" smtClean="0"/>
              <a:t>3.в</a:t>
            </a:r>
          </a:p>
          <a:p>
            <a:r>
              <a:rPr lang="ru-RU" dirty="0" smtClean="0"/>
              <a:t>4.а</a:t>
            </a:r>
          </a:p>
          <a:p>
            <a:r>
              <a:rPr lang="ru-RU" dirty="0" smtClean="0"/>
              <a:t>5.б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Кукла-берегиня</a:t>
            </a:r>
            <a:endParaRPr lang="ru-RU" dirty="0"/>
          </a:p>
        </p:txBody>
      </p:sp>
      <p:pic>
        <p:nvPicPr>
          <p:cNvPr id="8" name="Содержимое 7" descr="137926a757c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924436" cy="5232581"/>
          </a:xfrm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Куклам приписывались различные волшебные свойства: они могли защитить человека от злых сил, принять на себя болезни и несчастья, помочь хорошему урожаю.</a:t>
            </a:r>
            <a:endParaRPr lang="ru-RU" sz="2000" dirty="0"/>
          </a:p>
        </p:txBody>
      </p:sp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70" y="3501008"/>
            <a:ext cx="2268252" cy="3168352"/>
          </a:xfrm>
          <a:prstGeom prst="rect">
            <a:avLst/>
          </a:prstGeom>
        </p:spPr>
      </p:pic>
      <p:pic>
        <p:nvPicPr>
          <p:cNvPr id="9" name="Рисунок 8" descr="masle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3432" y="3501008"/>
            <a:ext cx="233558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5616624" cy="9906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Кукол-берегинь</a:t>
            </a:r>
            <a:r>
              <a:rPr lang="ru-RU" sz="2000" dirty="0" smtClean="0"/>
              <a:t> делали из того, что было под рукой (солома, лен, мочало, береста, куски  ткани, кукурузные листья, дерево)</a:t>
            </a:r>
            <a:endParaRPr lang="ru-RU" sz="2000" dirty="0"/>
          </a:p>
        </p:txBody>
      </p:sp>
      <p:pic>
        <p:nvPicPr>
          <p:cNvPr id="4" name="Содержимое 3" descr="6800788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5946" y="0"/>
            <a:ext cx="3018053" cy="3861048"/>
          </a:xfrm>
        </p:spPr>
      </p:pic>
      <p:pic>
        <p:nvPicPr>
          <p:cNvPr id="6" name="Рисунок 5" descr="bereginy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2466194" cy="3283395"/>
          </a:xfrm>
          <a:prstGeom prst="rect">
            <a:avLst/>
          </a:prstGeom>
        </p:spPr>
      </p:pic>
      <p:pic>
        <p:nvPicPr>
          <p:cNvPr id="7" name="Рисунок 6" descr="img_3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429000"/>
            <a:ext cx="2438400" cy="3251200"/>
          </a:xfrm>
          <a:prstGeom prst="rect">
            <a:avLst/>
          </a:prstGeom>
        </p:spPr>
      </p:pic>
      <p:pic>
        <p:nvPicPr>
          <p:cNvPr id="8" name="Рисунок 7" descr="maiz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77072"/>
            <a:ext cx="3096344" cy="2538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484784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изготовлении кукол не используются колющие и режущие предметы, т.к. будущая кукла должна стать другом и </a:t>
            </a:r>
            <a:r>
              <a:rPr lang="ru-RU" sz="2000" dirty="0" err="1" smtClean="0"/>
              <a:t>помошником</a:t>
            </a:r>
            <a:r>
              <a:rPr lang="ru-RU" sz="2000" dirty="0" smtClean="0"/>
              <a:t> человеку. Тряпочки и нитки для кукол надо рвать, а не резать. Для некоторых кукол используют целые куски изношенной одежды, насыщенной энергиями конкретного человека.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08920"/>
            <a:ext cx="4536504" cy="12241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Традиционно у такой куклы лицо не рисовали, они были безликими. По народным поверьям кукла с лицом как бы приобретала душу и могла повредить ребенку. А без лица, она просто передает через себя то, что вложил в неё человек, кусочек его души, добрых пожеланий, тепла.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8112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наряде куклы всегда присутствовал красный цвет – </a:t>
            </a:r>
            <a:r>
              <a:rPr lang="ru-RU" sz="2000" dirty="0" err="1" smtClean="0">
                <a:solidFill>
                  <a:srgbClr val="C00000"/>
                </a:solidFill>
              </a:rPr>
              <a:t>цвет</a:t>
            </a:r>
            <a:r>
              <a:rPr lang="ru-RU" sz="2000" dirty="0" smtClean="0">
                <a:solidFill>
                  <a:srgbClr val="C00000"/>
                </a:solidFill>
              </a:rPr>
              <a:t> солнца, тепла, здоровья, радости.  </a:t>
            </a:r>
          </a:p>
          <a:p>
            <a:r>
              <a:rPr lang="ru-RU" sz="2000" dirty="0" smtClean="0"/>
              <a:t>Иногда куклу помещали перед притолокой двери, приговаривая: “Повернись с добром, отвернись со злом”.</a:t>
            </a:r>
          </a:p>
          <a:p>
            <a:endParaRPr lang="ru-RU" sz="2000" dirty="0" smtClean="0"/>
          </a:p>
        </p:txBody>
      </p:sp>
      <p:pic>
        <p:nvPicPr>
          <p:cNvPr id="7" name="Рисунок 6" descr="63541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3240360" cy="4354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141277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Для кукол  шили одежду. Иногда это были миниатюрные народные костюмы, традиционные для той или иной местности. Когда-то такие куклы делали повсюду: наши прапрабабушки других кукол и не знали.</a:t>
            </a:r>
          </a:p>
          <a:p>
            <a:endParaRPr lang="ru-RU" dirty="0"/>
          </a:p>
        </p:txBody>
      </p:sp>
      <p:pic>
        <p:nvPicPr>
          <p:cNvPr id="6" name="Рисунок 5" descr="cb41196829n2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4581128" cy="4581128"/>
          </a:xfrm>
          <a:prstGeom prst="rect">
            <a:avLst/>
          </a:prstGeom>
        </p:spPr>
      </p:pic>
      <p:pic>
        <p:nvPicPr>
          <p:cNvPr id="7" name="Рисунок 6" descr="bereginya-doma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400300" cy="4762500"/>
          </a:xfrm>
          <a:prstGeom prst="rect">
            <a:avLst/>
          </a:prstGeom>
        </p:spPr>
      </p:pic>
      <p:pic>
        <p:nvPicPr>
          <p:cNvPr id="8" name="Рисунок 7" descr="4e016378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078" y="1772816"/>
            <a:ext cx="3474386" cy="4680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082480" cy="1040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Привычное представление о русском женском костюме обычно связано с рубахой, сарафаном, поясом, иногда передником. </a:t>
            </a:r>
            <a:endParaRPr lang="ru-RU" sz="2400" dirty="0"/>
          </a:p>
        </p:txBody>
      </p:sp>
      <p:pic>
        <p:nvPicPr>
          <p:cNvPr id="4" name="Содержимое 3" descr="0_d48bb_167be8d9_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857396" cy="4495800"/>
          </a:xfrm>
        </p:spPr>
      </p:pic>
      <p:pic>
        <p:nvPicPr>
          <p:cNvPr id="6" name="Рисунок 5" descr="7933cf1784ff75e272699fdcdf9bd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417844" cy="4557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pphoto_2107_9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7" y="1556792"/>
            <a:ext cx="3677551" cy="475252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-180528" y="3789040"/>
            <a:ext cx="3744416" cy="30689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южных районах России был распространен другой вид одежды, состоящий из рубахи, поневы (юбки), передника, головного убора - шапочки (сороки). Понева шилась из шерстяного клетчатого домотканого материала. Ее украшали вышивкой, полосками кружева, лентами.</a:t>
            </a:r>
            <a:endParaRPr lang="ru-RU" dirty="0"/>
          </a:p>
        </p:txBody>
      </p:sp>
      <p:pic>
        <p:nvPicPr>
          <p:cNvPr id="8" name="Рисунок 7" descr="62361704_1281013360_S_fotika_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060848"/>
            <a:ext cx="2961157" cy="4116452"/>
          </a:xfrm>
          <a:prstGeom prst="rect">
            <a:avLst/>
          </a:prstGeom>
        </p:spPr>
      </p:pic>
      <p:pic>
        <p:nvPicPr>
          <p:cNvPr id="10" name="Рисунок 9" descr="62361710_1281013944_S_fotika_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2880320" cy="3650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7864" y="0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Сочетание белого и красного цвета - отличительная черта как вышивки, так и русской народной одежды в целом.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с золой</a:t>
            </a:r>
            <a:endParaRPr lang="ru-RU" dirty="0"/>
          </a:p>
        </p:txBody>
      </p:sp>
      <p:pic>
        <p:nvPicPr>
          <p:cNvPr id="4" name="Содержимое 3" descr="zolnajabab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2998699" cy="4495800"/>
          </a:xfrm>
        </p:spPr>
      </p:pic>
      <p:pic>
        <p:nvPicPr>
          <p:cNvPr id="5" name="Рисунок 4" descr="zernovu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5408841" cy="3861048"/>
          </a:xfrm>
          <a:prstGeom prst="rect">
            <a:avLst/>
          </a:prstGeom>
        </p:spPr>
      </p:pic>
      <p:pic>
        <p:nvPicPr>
          <p:cNvPr id="6" name="Рисунок 5" descr="3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8640"/>
            <a:ext cx="2952328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412776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Самые первые куклы делались из </a:t>
            </a:r>
            <a:r>
              <a:rPr lang="ru-RU" b="1" dirty="0" smtClean="0"/>
              <a:t>золы</a:t>
            </a:r>
            <a:r>
              <a:rPr lang="ru-RU" dirty="0" smtClean="0"/>
              <a:t>. Из очагов бралась зола, смешивалась с водой. Потом скатывался шарик, и к нему прикреплялась юбка. "Баба" передавалась по женской линии от бабушки к внучке, причем дарилась в день свадьбы. Она была оберегом.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483</TotalTime>
  <Words>1249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  Кукла         оберег</vt:lpstr>
      <vt:lpstr>Кукла — первая среди игрушек. Изначально кукла служила тотемом, обрядовым символом, и уже позднее превратилась в детскую игрушку.</vt:lpstr>
      <vt:lpstr>Кукла-берегиня</vt:lpstr>
      <vt:lpstr>Кукол-берегинь делали из того, что было под рукой (солома, лен, мочало, береста, куски  ткани, кукурузные листья, дерево)</vt:lpstr>
      <vt:lpstr>Традиционно у такой куклы лицо не рисовали, они были безликими. По народным поверьям кукла с лицом как бы приобретала душу и могла повредить ребенку. А без лица, она просто передает через себя то, что вложил в неё человек, кусочек его души, добрых пожеланий, тепла.  </vt:lpstr>
      <vt:lpstr>Слайд 6</vt:lpstr>
      <vt:lpstr>Привычное представление о русском женском костюме обычно связано с рубахой, сарафаном, поясом, иногда передником. </vt:lpstr>
      <vt:lpstr>Слайд 8</vt:lpstr>
      <vt:lpstr>Куклы с золой</vt:lpstr>
      <vt:lpstr>«Кувадка»</vt:lpstr>
      <vt:lpstr>«Стригушка»</vt:lpstr>
      <vt:lpstr>«Крупеничка-   зернушка»</vt:lpstr>
      <vt:lpstr>«Десятиручка»</vt:lpstr>
      <vt:lpstr>«Берегиня»</vt:lpstr>
      <vt:lpstr>«Мотанка»</vt:lpstr>
      <vt:lpstr>Куклы Счастья</vt:lpstr>
      <vt:lpstr>Вертушка</vt:lpstr>
      <vt:lpstr>«Неразлучники»</vt:lpstr>
      <vt:lpstr>Схема изготовления куклы  «Кулемы»</vt:lpstr>
      <vt:lpstr>В один из концов вкладываем вату или любой другой наполнитель. Раньше мамы вкладывали просто клубок ниток.   Ведь кукла делалась на короткое время, чтобы успокоить и дать поиграть малышу. </vt:lpstr>
      <vt:lpstr>Руки заводим назад и приматываем к шее. Нитку можно оборвать.  Берем нижний конец и обвязываем вокруг шеи. Кукла готова. </vt:lpstr>
      <vt:lpstr>И это лишь малая часть из всего того многообразия. Конечно, кто-то может сказать, что все это вымысел, но люди верили в это. Эти знания жили очень долго и передавались из поколения в поколение.</vt:lpstr>
      <vt:lpstr>Тест:</vt:lpstr>
      <vt:lpstr>Слайд 24</vt:lpstr>
      <vt:lpstr>Ключи  к  тесту: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</dc:title>
  <dc:creator>1</dc:creator>
  <cp:lastModifiedBy>admin</cp:lastModifiedBy>
  <cp:revision>62</cp:revision>
  <dcterms:created xsi:type="dcterms:W3CDTF">2012-03-30T15:44:24Z</dcterms:created>
  <dcterms:modified xsi:type="dcterms:W3CDTF">2017-04-02T17:06:57Z</dcterms:modified>
</cp:coreProperties>
</file>