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4" r:id="rId5"/>
    <p:sldId id="263" r:id="rId6"/>
    <p:sldId id="262" r:id="rId7"/>
    <p:sldId id="261" r:id="rId8"/>
    <p:sldId id="266" r:id="rId9"/>
    <p:sldId id="257" r:id="rId10"/>
    <p:sldId id="258" r:id="rId11"/>
    <p:sldId id="26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F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BCCF9D"/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876"/>
            <a:ext cx="7715304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929198"/>
            <a:ext cx="7429552" cy="1357322"/>
          </a:xfrm>
        </p:spPr>
        <p:txBody>
          <a:bodyPr/>
          <a:lstStyle/>
          <a:p>
            <a:r>
              <a:rPr lang="ru-RU" dirty="0" smtClean="0"/>
              <a:t>Интегрированный урок  музыки и ИЗО </a:t>
            </a:r>
          </a:p>
          <a:p>
            <a:r>
              <a:rPr lang="ru-RU" dirty="0" smtClean="0"/>
              <a:t>6 класс</a:t>
            </a:r>
            <a:endParaRPr lang="ru-RU" dirty="0"/>
          </a:p>
        </p:txBody>
      </p:sp>
      <p:pic>
        <p:nvPicPr>
          <p:cNvPr id="6" name="Рисунок 5" descr="Дмитрий Лёв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285728"/>
            <a:ext cx="5141297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с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643182"/>
            <a:ext cx="4852097" cy="39544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185738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Весна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сир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762432" cy="2067878"/>
          </a:xfrm>
          <a:prstGeom prst="rect">
            <a:avLst/>
          </a:prstGeom>
        </p:spPr>
      </p:pic>
      <p:pic>
        <p:nvPicPr>
          <p:cNvPr id="13" name="Рисунок 12" descr="Дмитрий Лёв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594" y="142852"/>
            <a:ext cx="3830769" cy="3000396"/>
          </a:xfrm>
          <a:prstGeom prst="rect">
            <a:avLst/>
          </a:prstGeom>
        </p:spPr>
      </p:pic>
      <p:pic>
        <p:nvPicPr>
          <p:cNvPr id="14" name="Рисунок 13" descr="0_177a14_cf135939_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744" y="3429000"/>
            <a:ext cx="365387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8111229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357562"/>
            <a:ext cx="4929222" cy="32835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2071702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Лето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master-klass-risovaniya-akvarelyu-dlya-detey-32471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5722" y="1357298"/>
            <a:ext cx="3349474" cy="2286016"/>
          </a:xfrm>
          <a:prstGeom prst="rect">
            <a:avLst/>
          </a:prstGeom>
        </p:spPr>
      </p:pic>
      <p:pic>
        <p:nvPicPr>
          <p:cNvPr id="9" name="Рисунок 8" descr="0_15aedd_595a87aa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143380"/>
            <a:ext cx="3387976" cy="2471616"/>
          </a:xfrm>
          <a:prstGeom prst="rect">
            <a:avLst/>
          </a:prstGeom>
        </p:spPr>
      </p:pic>
      <p:pic>
        <p:nvPicPr>
          <p:cNvPr id="10" name="Рисунок 9" descr="xudozhnik_Nita_Engle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4572032" cy="2977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3d27_39ae925c_L.jpg"/>
          <p:cNvPicPr>
            <a:picLocks noGrp="1" noChangeAspect="1"/>
          </p:cNvPicPr>
          <p:nvPr>
            <p:ph idx="1"/>
          </p:nvPr>
        </p:nvPicPr>
        <p:blipFill>
          <a:blip r:embed="rId2"/>
          <a:srcRect l="6770" t="5008" r="6910" b="4857"/>
          <a:stretch>
            <a:fillRect/>
          </a:stretch>
        </p:blipFill>
        <p:spPr>
          <a:xfrm>
            <a:off x="214282" y="3571876"/>
            <a:ext cx="4351765" cy="30718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14356"/>
            <a:ext cx="1857388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Осень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" name="Рисунок 9" descr="626a2_Z_L_Feng_ad_bg_gallery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14752"/>
            <a:ext cx="3985419" cy="2847360"/>
          </a:xfrm>
          <a:prstGeom prst="rect">
            <a:avLst/>
          </a:prstGeom>
        </p:spPr>
      </p:pic>
      <p:pic>
        <p:nvPicPr>
          <p:cNvPr id="11" name="Рисунок 10" descr="pic_15269387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2357454" cy="3300437"/>
          </a:xfrm>
          <a:prstGeom prst="rect">
            <a:avLst/>
          </a:prstGeom>
        </p:spPr>
      </p:pic>
      <p:pic>
        <p:nvPicPr>
          <p:cNvPr id="12" name="Рисунок 11" descr="421827_gallery.world.jpg"/>
          <p:cNvPicPr>
            <a:picLocks noChangeAspect="1"/>
          </p:cNvPicPr>
          <p:nvPr/>
        </p:nvPicPr>
        <p:blipFill>
          <a:blip r:embed="rId5" cstate="print"/>
          <a:srcRect l="46429"/>
          <a:stretch>
            <a:fillRect/>
          </a:stretch>
        </p:blipFill>
        <p:spPr>
          <a:xfrm>
            <a:off x="5286380" y="357166"/>
            <a:ext cx="307183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даниэль ван дер Путте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42852"/>
            <a:ext cx="4357686" cy="35297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/>
          <a:lstStyle/>
          <a:p>
            <a:r>
              <a:rPr lang="ru-RU" dirty="0" smtClean="0"/>
              <a:t>Пейзаж </a:t>
            </a:r>
            <a:endParaRPr lang="ru-RU" dirty="0"/>
          </a:p>
        </p:txBody>
      </p:sp>
      <p:pic>
        <p:nvPicPr>
          <p:cNvPr id="5" name="Рисунок 4" descr="П.брейг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928934"/>
            <a:ext cx="5174245" cy="3682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2500306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П.Брейгель «Охотники на снегу»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4000504"/>
            <a:ext cx="42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Даниэль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дер</a:t>
            </a:r>
            <a:r>
              <a:rPr lang="ru-RU" dirty="0" smtClean="0"/>
              <a:t> </a:t>
            </a:r>
            <a:r>
              <a:rPr lang="ru-RU" dirty="0" err="1" smtClean="0"/>
              <a:t>Путтен</a:t>
            </a:r>
            <a:endParaRPr lang="ru-RU" dirty="0" smtClean="0"/>
          </a:p>
          <a:p>
            <a:r>
              <a:rPr lang="ru-RU" dirty="0" smtClean="0"/>
              <a:t> «Зима»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tyana-yablonskaya-ut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4378982" cy="62150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1071546"/>
            <a:ext cx="3786182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Т.Яблонская</a:t>
            </a:r>
            <a:br>
              <a:rPr lang="ru-RU" sz="2800" dirty="0" smtClean="0"/>
            </a:br>
            <a:r>
              <a:rPr lang="ru-RU" sz="2800" dirty="0" smtClean="0"/>
              <a:t> « Утро»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зима Борис Кустоди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500306"/>
            <a:ext cx="4768854" cy="41687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500462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Грабарь </a:t>
            </a:r>
            <a:br>
              <a:rPr lang="ru-RU" sz="2800" dirty="0" smtClean="0"/>
            </a:br>
            <a:r>
              <a:rPr lang="ru-RU" sz="2800" dirty="0" smtClean="0"/>
              <a:t>«Февральская лазурь»</a:t>
            </a:r>
            <a:endParaRPr lang="ru-RU" sz="2800" dirty="0"/>
          </a:p>
        </p:txBody>
      </p:sp>
      <p:pic>
        <p:nvPicPr>
          <p:cNvPr id="5" name="Рисунок 4" descr="и. грабарь февральская лазу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1478318"/>
            <a:ext cx="3429023" cy="5257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121442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Б.Кустодиев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«Зима»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витан март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551" t="6314" r="15579" b="13188"/>
          <a:stretch>
            <a:fillRect/>
          </a:stretch>
        </p:blipFill>
        <p:spPr>
          <a:xfrm>
            <a:off x="4286248" y="2357430"/>
            <a:ext cx="4602848" cy="3786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928670"/>
            <a:ext cx="2971792" cy="4889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И. Левитан</a:t>
            </a:r>
            <a:br>
              <a:rPr lang="ru-RU" sz="2800" dirty="0" smtClean="0"/>
            </a:br>
            <a:r>
              <a:rPr lang="ru-RU" sz="2800" dirty="0" smtClean="0"/>
              <a:t> «Март»</a:t>
            </a:r>
            <a:endParaRPr lang="ru-RU" sz="2800" dirty="0"/>
          </a:p>
        </p:txBody>
      </p:sp>
      <p:pic>
        <p:nvPicPr>
          <p:cNvPr id="5" name="Рисунок 4" descr="а. саврасов грачи прилете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3958532" cy="5150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429265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А.Саврасов</a:t>
            </a:r>
          </a:p>
          <a:p>
            <a:r>
              <a:rPr lang="ru-RU" sz="2400" dirty="0" smtClean="0"/>
              <a:t>«Грачи прилетели»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ишкин дубовая рощ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411440" cy="53185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868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Шишкин «Дубовая роща»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вит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8050210" cy="52527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И. Левитан «Золотая осень»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grez_kelehsa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3263283"/>
            <a:ext cx="3309109" cy="35947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071966" cy="4397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М.Келехсаев</a:t>
            </a:r>
            <a:endParaRPr lang="ru-RU" dirty="0"/>
          </a:p>
        </p:txBody>
      </p:sp>
      <p:pic>
        <p:nvPicPr>
          <p:cNvPr id="10" name="Рисунок 9" descr="10958252_1586446031570440_71479478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3643338" cy="3643338"/>
          </a:xfrm>
          <a:prstGeom prst="rect">
            <a:avLst/>
          </a:prstGeom>
        </p:spPr>
      </p:pic>
      <p:pic>
        <p:nvPicPr>
          <p:cNvPr id="11" name="Рисунок 10" descr="kart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71942"/>
            <a:ext cx="4214842" cy="2605888"/>
          </a:xfrm>
          <a:prstGeom prst="rect">
            <a:avLst/>
          </a:prstGeom>
        </p:spPr>
      </p:pic>
      <p:pic>
        <p:nvPicPr>
          <p:cNvPr id="12" name="Рисунок 11" descr="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785794"/>
            <a:ext cx="3357586" cy="289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714620"/>
            <a:ext cx="3000395" cy="39652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496"/>
            <a:ext cx="2428892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pic>
        <p:nvPicPr>
          <p:cNvPr id="5" name="Рисунок 4" descr="20e9240e771f7e1340658222b3cf8040.jpg"/>
          <p:cNvPicPr>
            <a:picLocks noChangeAspect="1"/>
          </p:cNvPicPr>
          <p:nvPr/>
        </p:nvPicPr>
        <p:blipFill>
          <a:blip r:embed="rId3"/>
          <a:srcRect r="1714" b="17872"/>
          <a:stretch>
            <a:fillRect/>
          </a:stretch>
        </p:blipFill>
        <p:spPr>
          <a:xfrm>
            <a:off x="214282" y="4000504"/>
            <a:ext cx="4714908" cy="2643206"/>
          </a:xfrm>
          <a:prstGeom prst="rect">
            <a:avLst/>
          </a:prstGeom>
        </p:spPr>
      </p:pic>
      <p:pic>
        <p:nvPicPr>
          <p:cNvPr id="6" name="Рисунок 5" descr="зим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3000396" cy="3571875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5" cstate="print"/>
          <a:srcRect l="15625" t="15278" r="18750" b="9722"/>
          <a:stretch>
            <a:fillRect/>
          </a:stretch>
        </p:blipFill>
        <p:spPr>
          <a:xfrm>
            <a:off x="5286380" y="214290"/>
            <a:ext cx="3500462" cy="225029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Words>52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Времена года</vt:lpstr>
      <vt:lpstr>Пейзаж </vt:lpstr>
      <vt:lpstr>Т.Яблонская  « Утро»</vt:lpstr>
      <vt:lpstr>Грабарь  «Февральская лазурь»</vt:lpstr>
      <vt:lpstr>И. Левитан  «Март»</vt:lpstr>
      <vt:lpstr>Шишкин «Дубовая роща»</vt:lpstr>
      <vt:lpstr>И. Левитан «Золотая осень»</vt:lpstr>
      <vt:lpstr>М.Келехсаев</vt:lpstr>
      <vt:lpstr>Зима</vt:lpstr>
      <vt:lpstr>Весна</vt:lpstr>
      <vt:lpstr>Лето</vt:lpstr>
      <vt:lpstr>Осень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admin</dc:creator>
  <cp:lastModifiedBy>admin</cp:lastModifiedBy>
  <cp:revision>19</cp:revision>
  <dcterms:created xsi:type="dcterms:W3CDTF">2017-04-02T13:48:20Z</dcterms:created>
  <dcterms:modified xsi:type="dcterms:W3CDTF">2017-04-02T16:56:22Z</dcterms:modified>
</cp:coreProperties>
</file>