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304" r:id="rId4"/>
    <p:sldId id="305" r:id="rId5"/>
    <p:sldId id="278" r:id="rId6"/>
    <p:sldId id="279" r:id="rId7"/>
    <p:sldId id="280" r:id="rId8"/>
    <p:sldId id="306" r:id="rId9"/>
    <p:sldId id="281" r:id="rId10"/>
    <p:sldId id="311" r:id="rId11"/>
    <p:sldId id="282" r:id="rId12"/>
    <p:sldId id="309" r:id="rId13"/>
    <p:sldId id="301" r:id="rId14"/>
    <p:sldId id="283" r:id="rId15"/>
    <p:sldId id="284" r:id="rId16"/>
    <p:sldId id="285" r:id="rId17"/>
    <p:sldId id="286" r:id="rId18"/>
    <p:sldId id="287" r:id="rId19"/>
    <p:sldId id="288" r:id="rId20"/>
    <p:sldId id="312" r:id="rId21"/>
    <p:sldId id="313" r:id="rId22"/>
    <p:sldId id="314" r:id="rId23"/>
    <p:sldId id="30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40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1D0372-E37D-4CED-9C12-503FF7D3B39D}" type="datetimeFigureOut">
              <a:rPr lang="ru-RU" smtClean="0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E5146B-40F7-4040-AD0C-973FA55F80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C2EEF9-C4E5-44EB-9728-3FEC69F01D93}" type="datetimeFigureOut">
              <a:rPr lang="ru-RU" smtClean="0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C1F015-49A4-477B-A151-9F9195E171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3BAA6E-C241-46AE-94BC-3A099005CC22}" type="datetimeFigureOut">
              <a:rPr lang="ru-RU" smtClean="0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91B57C-3779-4108-8DC6-484A47445F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FF95E9-5B40-4337-8E34-157BB610EEA7}" type="datetimeFigureOut">
              <a:rPr lang="ru-RU" smtClean="0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8BFDF6-919F-4931-946B-3B2AA43394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D31966-4015-43F8-BBDE-66A205B91E8F}" type="datetimeFigureOut">
              <a:rPr lang="ru-RU" smtClean="0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7294AC-D0BD-41F4-9D8A-A299ABBB8A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FC9FA6-DE74-4D4B-A545-C5544008C1C7}" type="datetimeFigureOut">
              <a:rPr lang="ru-RU" smtClean="0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A11C5C-3586-4FEE-A0E5-C2016EF469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182FDF-7329-4F4E-870F-AB0756419315}" type="datetimeFigureOut">
              <a:rPr lang="ru-RU" smtClean="0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3567DF-9C50-4B5E-B0A6-3A1CA82006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0CC9F4-AB03-47A9-8CF8-456DEDDFBEC9}" type="datetimeFigureOut">
              <a:rPr lang="ru-RU" smtClean="0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BA6C22-F610-42A3-ADF6-A35E1CB698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ACAAE3-72C9-4785-9AA8-4E292ED567C4}" type="datetimeFigureOut">
              <a:rPr lang="ru-RU" smtClean="0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EB102B-AB2A-45E7-B242-8C4A398D51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5B34F5A5-5F06-4B60-8540-7AED64E3CA31}" type="datetimeFigureOut">
              <a:rPr lang="ru-RU" smtClean="0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FDEA7C-361A-4949-BD97-037C7733B6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2C39C3-5404-4101-B790-7027FCD04163}" type="datetimeFigureOut">
              <a:rPr lang="ru-RU" smtClean="0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9B1C239-A7D4-4F02-A06F-4A01176EAC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DC42B02-AD8F-4AE2-8882-B23650571035}" type="datetimeFigureOut">
              <a:rPr lang="ru-RU" smtClean="0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A4D9004-01A7-4D47-ABCF-70D23618FE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5232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dirty="0" smtClean="0"/>
              <a:t>  Тема </a:t>
            </a:r>
            <a:r>
              <a:rPr lang="ru-RU" dirty="0" smtClean="0"/>
              <a:t>урока: </a:t>
            </a:r>
            <a:r>
              <a:rPr lang="ru-RU" dirty="0" smtClean="0"/>
              <a:t>«Н-НН в прилагательных и          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        </a:t>
            </a:r>
            <a:r>
              <a:rPr lang="ru-RU" dirty="0" smtClean="0"/>
              <a:t>причастиях»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581128"/>
            <a:ext cx="5214974" cy="2276872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ru-RU" dirty="0" smtClean="0"/>
              <a:t>Разработала: учитель русского языка и литературы</a:t>
            </a:r>
          </a:p>
          <a:p>
            <a:pPr algn="l">
              <a:defRPr/>
            </a:pPr>
            <a:r>
              <a:rPr lang="ru-RU" dirty="0" smtClean="0"/>
              <a:t>МБОУ </a:t>
            </a:r>
            <a:r>
              <a:rPr lang="ru-RU" dirty="0" smtClean="0"/>
              <a:t>СОМШ №44 </a:t>
            </a:r>
            <a:r>
              <a:rPr lang="ru-RU" dirty="0" err="1" smtClean="0"/>
              <a:t>им.В.Кудзоева</a:t>
            </a:r>
            <a:r>
              <a:rPr lang="ru-RU" dirty="0" smtClean="0"/>
              <a:t> г.Владикавказ</a:t>
            </a:r>
            <a:endParaRPr lang="ru-RU" dirty="0" smtClean="0"/>
          </a:p>
          <a:p>
            <a:pPr algn="l">
              <a:defRPr/>
            </a:pPr>
            <a:r>
              <a:rPr lang="ru-RU" dirty="0" err="1" smtClean="0"/>
              <a:t>Гиоева</a:t>
            </a:r>
            <a:r>
              <a:rPr lang="ru-RU" dirty="0" smtClean="0"/>
              <a:t> Эльвира Харитоновна</a:t>
            </a: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8"/>
            <a:ext cx="8507288" cy="3586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Рисковать –рискованный</a:t>
            </a:r>
          </a:p>
          <a:p>
            <a:pPr>
              <a:buNone/>
            </a:pPr>
            <a:r>
              <a:rPr lang="ru-RU" dirty="0" smtClean="0"/>
              <a:t>Циклевать – циклеванный</a:t>
            </a:r>
          </a:p>
          <a:p>
            <a:pPr>
              <a:buNone/>
            </a:pPr>
            <a:r>
              <a:rPr lang="ru-RU" dirty="0" smtClean="0"/>
              <a:t>Мариновать- маринованный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отглагольных прилагательных с суффиксами –</a:t>
            </a:r>
            <a:r>
              <a:rPr lang="ru-RU" dirty="0" err="1" smtClean="0"/>
              <a:t>ованн</a:t>
            </a:r>
            <a:r>
              <a:rPr lang="ru-RU" dirty="0" smtClean="0"/>
              <a:t>- (</a:t>
            </a:r>
            <a:r>
              <a:rPr lang="ru-RU" dirty="0" err="1" smtClean="0"/>
              <a:t>ёванн</a:t>
            </a:r>
            <a:r>
              <a:rPr lang="ru-RU" dirty="0" smtClean="0"/>
              <a:t>),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ированный</a:t>
            </a:r>
            <a:endParaRPr lang="ru-RU" dirty="0"/>
          </a:p>
        </p:txBody>
      </p:sp>
      <p:pic>
        <p:nvPicPr>
          <p:cNvPr id="4" name="Содержимое 4" descr="Изучения. Изучение доходов домашних хозяйств позволяет опр. - 3 Декабря 2013 - Blog - Investfunds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436096" y="3212976"/>
            <a:ext cx="3707904" cy="340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81328"/>
            <a:ext cx="8472518" cy="53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 </a:t>
            </a:r>
            <a:r>
              <a:rPr lang="ru-RU" sz="2800" dirty="0" smtClean="0"/>
              <a:t>прилагательных </a:t>
            </a:r>
            <a:endParaRPr lang="ru-RU" sz="2800" dirty="0" smtClean="0"/>
          </a:p>
          <a:p>
            <a:pPr>
              <a:buNone/>
            </a:pPr>
            <a:r>
              <a:rPr lang="ru-RU" sz="4000" b="1" dirty="0" smtClean="0"/>
              <a:t>кованый</a:t>
            </a:r>
            <a:r>
              <a:rPr lang="ru-RU" sz="4000" b="1" dirty="0" smtClean="0"/>
              <a:t>, 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жёваный </a:t>
            </a:r>
          </a:p>
          <a:p>
            <a:pPr>
              <a:buNone/>
            </a:pPr>
            <a:r>
              <a:rPr lang="ru-RU" sz="2800" dirty="0" smtClean="0"/>
              <a:t>пишется </a:t>
            </a:r>
            <a:r>
              <a:rPr lang="ru-RU" sz="2800" dirty="0" smtClean="0"/>
              <a:t>одна буква –</a:t>
            </a:r>
            <a:r>
              <a:rPr lang="ru-RU" sz="2800" dirty="0" err="1" smtClean="0"/>
              <a:t>н</a:t>
            </a:r>
            <a:r>
              <a:rPr lang="ru-RU" sz="2800" dirty="0" smtClean="0"/>
              <a:t>-</a:t>
            </a:r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Исключение:</a:t>
            </a:r>
            <a:endParaRPr lang="ru-RU" dirty="0"/>
          </a:p>
        </p:txBody>
      </p:sp>
      <p:pic>
        <p:nvPicPr>
          <p:cNvPr id="5" name="Содержимое 4" descr="Изучения. Изучение доходов домашних хозяйств позволяет опр. - 3 Декабря 2013 - Blog - Investfunds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60032" y="2204864"/>
            <a:ext cx="3960440" cy="441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Внимание: </a:t>
            </a:r>
            <a:r>
              <a:rPr lang="ru-RU" dirty="0" smtClean="0"/>
              <a:t>в сочетаниях «</a:t>
            </a:r>
            <a:r>
              <a:rPr lang="ru-RU" dirty="0" err="1" smtClean="0"/>
              <a:t>глаженые-переглаженые</a:t>
            </a:r>
            <a:r>
              <a:rPr lang="ru-RU" dirty="0" smtClean="0"/>
              <a:t> брюки», «</a:t>
            </a:r>
            <a:r>
              <a:rPr lang="ru-RU" dirty="0" err="1" smtClean="0"/>
              <a:t>латаная-перелатаная</a:t>
            </a:r>
            <a:r>
              <a:rPr lang="ru-RU" dirty="0" smtClean="0"/>
              <a:t> шуба», «</a:t>
            </a:r>
            <a:r>
              <a:rPr lang="ru-RU" dirty="0" err="1" smtClean="0"/>
              <a:t>ношеный-переношеный</a:t>
            </a:r>
            <a:r>
              <a:rPr lang="ru-RU" dirty="0" smtClean="0"/>
              <a:t> костюм». «</a:t>
            </a:r>
            <a:r>
              <a:rPr lang="ru-RU" dirty="0" err="1" smtClean="0"/>
              <a:t>штопаные-перештопаные</a:t>
            </a:r>
            <a:r>
              <a:rPr lang="ru-RU" dirty="0" smtClean="0"/>
              <a:t> носки»;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172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4" descr="Изучения. Изучение доходов домашних хозяйств позволяет опр. - 3 Декабря 2013 - Blog - Investfunds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60032" y="2204864"/>
            <a:ext cx="3960440" cy="441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8640"/>
            <a:ext cx="8229600" cy="600896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5400" dirty="0" smtClean="0"/>
              <a:t>Н-НН в причастиях</a:t>
            </a:r>
          </a:p>
          <a:p>
            <a:r>
              <a:rPr lang="ru-RU" sz="5400" dirty="0" smtClean="0"/>
              <a:t>переписать - переписанный - переписан</a:t>
            </a:r>
          </a:p>
          <a:p>
            <a:r>
              <a:rPr lang="ru-RU" sz="5400" dirty="0" smtClean="0"/>
              <a:t>расстрелять- расстрелянный – расстрелян</a:t>
            </a:r>
          </a:p>
          <a:p>
            <a:r>
              <a:rPr lang="ru-RU" sz="5400" dirty="0" smtClean="0"/>
              <a:t>нарисовать- нарисованный  -  нарисован</a:t>
            </a:r>
          </a:p>
          <a:p>
            <a:pPr algn="ctr">
              <a:buNone/>
            </a:pP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5710" cy="225404"/>
          </a:xfrm>
        </p:spPr>
        <p:txBody>
          <a:bodyPr/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pic>
        <p:nvPicPr>
          <p:cNvPr id="6" name="Содержимое 4" descr="Изучения. Изучение доходов домашних хозяйств позволяет опр. - 3 Декабря 2013 - Blog - Investfunds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724128" y="2996952"/>
            <a:ext cx="3096344" cy="362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sz="40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Какая часть ноги содержит сто элементов танца? 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sz="40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Какой </a:t>
            </a:r>
            <a:r>
              <a:rPr lang="ru-RU" sz="40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предмет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0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утверждает, что он </a:t>
            </a:r>
            <a:endParaRPr lang="ru-RU" sz="4000" b="1" i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0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детская </a:t>
            </a:r>
            <a:r>
              <a:rPr lang="ru-RU" sz="40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болезнь? 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9552" y="836408"/>
            <a:ext cx="8136904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Минутка для шутки.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tangChe" pitchFamily="49" charset="-127"/>
              <a:ea typeface="BatangChe" pitchFamily="49" charset="-127"/>
              <a:cs typeface="Arial" pitchFamily="34" charset="0"/>
            </a:endParaRPr>
          </a:p>
        </p:txBody>
      </p:sp>
      <p:pic>
        <p:nvPicPr>
          <p:cNvPr id="6" name="Рисунок 5" descr="Тренажёр Табличное умножение - Фото 14786/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068960"/>
            <a:ext cx="2386014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7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1.ути</a:t>
            </a:r>
            <a:r>
              <a:rPr lang="ru-RU" dirty="0" smtClean="0"/>
              <a:t>..</a:t>
            </a:r>
            <a:r>
              <a:rPr lang="ru-RU" dirty="0" err="1" smtClean="0"/>
              <a:t>ая</a:t>
            </a:r>
            <a:r>
              <a:rPr lang="ru-RU" dirty="0" smtClean="0"/>
              <a:t> походка, ошибка </a:t>
            </a:r>
            <a:r>
              <a:rPr lang="ru-RU" dirty="0" err="1" smtClean="0"/>
              <a:t>исправле</a:t>
            </a:r>
            <a:r>
              <a:rPr lang="ru-RU" dirty="0" smtClean="0"/>
              <a:t>..а, </a:t>
            </a:r>
            <a:r>
              <a:rPr lang="ru-RU" dirty="0" err="1" smtClean="0"/>
              <a:t>высуше</a:t>
            </a:r>
            <a:r>
              <a:rPr lang="ru-RU" dirty="0" smtClean="0"/>
              <a:t>..</a:t>
            </a:r>
            <a:r>
              <a:rPr lang="ru-RU" dirty="0" err="1" smtClean="0"/>
              <a:t>ое</a:t>
            </a:r>
            <a:r>
              <a:rPr lang="ru-RU" dirty="0" smtClean="0"/>
              <a:t> белье</a:t>
            </a:r>
          </a:p>
          <a:p>
            <a:pPr>
              <a:buNone/>
            </a:pPr>
            <a:r>
              <a:rPr lang="ru-RU" dirty="0" smtClean="0"/>
              <a:t>2.суше..</a:t>
            </a:r>
            <a:r>
              <a:rPr lang="ru-RU" dirty="0" err="1" smtClean="0"/>
              <a:t>ый</a:t>
            </a:r>
            <a:r>
              <a:rPr lang="ru-RU" dirty="0" smtClean="0"/>
              <a:t> среднеазиатский чернослив, </a:t>
            </a:r>
            <a:r>
              <a:rPr lang="ru-RU" dirty="0" err="1" smtClean="0"/>
              <a:t>нефтя</a:t>
            </a:r>
            <a:r>
              <a:rPr lang="ru-RU" dirty="0" smtClean="0"/>
              <a:t>..</a:t>
            </a:r>
            <a:r>
              <a:rPr lang="ru-RU" dirty="0" err="1" smtClean="0"/>
              <a:t>ая</a:t>
            </a:r>
            <a:r>
              <a:rPr lang="ru-RU" dirty="0" smtClean="0"/>
              <a:t> скважина, </a:t>
            </a:r>
            <a:r>
              <a:rPr lang="ru-RU" dirty="0" err="1" smtClean="0"/>
              <a:t>предоставле</a:t>
            </a:r>
            <a:r>
              <a:rPr lang="ru-RU" dirty="0" smtClean="0"/>
              <a:t>..</a:t>
            </a:r>
            <a:r>
              <a:rPr lang="ru-RU" dirty="0" err="1" smtClean="0"/>
              <a:t>ая</a:t>
            </a:r>
            <a:r>
              <a:rPr lang="ru-RU" dirty="0" smtClean="0"/>
              <a:t> работа</a:t>
            </a:r>
          </a:p>
          <a:p>
            <a:pPr>
              <a:buNone/>
            </a:pPr>
            <a:r>
              <a:rPr lang="ru-RU" dirty="0" smtClean="0"/>
              <a:t>3.ледя..ой взгляд, глаже..</a:t>
            </a:r>
            <a:r>
              <a:rPr lang="ru-RU" dirty="0" err="1" smtClean="0"/>
              <a:t>ый</a:t>
            </a:r>
            <a:r>
              <a:rPr lang="ru-RU" dirty="0" smtClean="0"/>
              <a:t> светлый пиджак, </a:t>
            </a:r>
            <a:r>
              <a:rPr lang="ru-RU" dirty="0" err="1" smtClean="0"/>
              <a:t>скоше</a:t>
            </a:r>
            <a:r>
              <a:rPr lang="ru-RU" dirty="0" smtClean="0"/>
              <a:t>..</a:t>
            </a:r>
            <a:r>
              <a:rPr lang="ru-RU" dirty="0" err="1" smtClean="0"/>
              <a:t>ая</a:t>
            </a:r>
            <a:r>
              <a:rPr lang="ru-RU" dirty="0" smtClean="0"/>
              <a:t> трава</a:t>
            </a:r>
          </a:p>
          <a:p>
            <a:pPr>
              <a:buNone/>
            </a:pPr>
            <a:r>
              <a:rPr lang="ru-RU" dirty="0" smtClean="0"/>
              <a:t>4.чище..</a:t>
            </a:r>
            <a:r>
              <a:rPr lang="ru-RU" dirty="0" err="1" smtClean="0"/>
              <a:t>ая</a:t>
            </a:r>
            <a:r>
              <a:rPr lang="ru-RU" dirty="0" smtClean="0"/>
              <a:t> рязанская картошка, </a:t>
            </a:r>
            <a:r>
              <a:rPr lang="ru-RU" dirty="0" err="1" smtClean="0"/>
              <a:t>жестя</a:t>
            </a:r>
            <a:r>
              <a:rPr lang="ru-RU" dirty="0" smtClean="0"/>
              <a:t>..</a:t>
            </a:r>
            <a:r>
              <a:rPr lang="ru-RU" dirty="0" err="1" smtClean="0"/>
              <a:t>ая</a:t>
            </a:r>
            <a:r>
              <a:rPr lang="ru-RU" dirty="0" smtClean="0"/>
              <a:t> труба, сделка </a:t>
            </a:r>
            <a:r>
              <a:rPr lang="ru-RU" dirty="0" err="1" smtClean="0"/>
              <a:t>заключе</a:t>
            </a:r>
            <a:r>
              <a:rPr lang="ru-RU" dirty="0" smtClean="0"/>
              <a:t>..а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          Тестовые задания.</a:t>
            </a:r>
            <a:br>
              <a:rPr lang="ru-RU" dirty="0" smtClean="0"/>
            </a:br>
            <a:r>
              <a:rPr lang="ru-RU" dirty="0" smtClean="0"/>
              <a:t> 1.В каком ряду  во всех словах на месте пропуска пишется Н?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72514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ru-RU" dirty="0" smtClean="0"/>
              <a:t>.ледя..</a:t>
            </a:r>
            <a:r>
              <a:rPr lang="ru-RU" dirty="0" err="1" smtClean="0"/>
              <a:t>ая</a:t>
            </a:r>
            <a:r>
              <a:rPr lang="ru-RU" dirty="0" smtClean="0"/>
              <a:t> дорожка, вкусные жаре..</a:t>
            </a:r>
            <a:r>
              <a:rPr lang="ru-RU" dirty="0" err="1" smtClean="0"/>
              <a:t>ые</a:t>
            </a:r>
            <a:r>
              <a:rPr lang="ru-RU" dirty="0" smtClean="0"/>
              <a:t> семечки, </a:t>
            </a:r>
            <a:r>
              <a:rPr lang="ru-RU" dirty="0" err="1" smtClean="0"/>
              <a:t>заплете</a:t>
            </a:r>
            <a:r>
              <a:rPr lang="ru-RU" dirty="0" smtClean="0"/>
              <a:t>..</a:t>
            </a:r>
            <a:r>
              <a:rPr lang="ru-RU" dirty="0" err="1" smtClean="0"/>
              <a:t>ые</a:t>
            </a:r>
            <a:r>
              <a:rPr lang="ru-RU" dirty="0" smtClean="0"/>
              <a:t> косички</a:t>
            </a:r>
          </a:p>
          <a:p>
            <a:pPr>
              <a:buNone/>
            </a:pPr>
            <a:r>
              <a:rPr lang="ru-RU" b="1" dirty="0" smtClean="0"/>
              <a:t>2</a:t>
            </a:r>
            <a:r>
              <a:rPr lang="ru-RU" dirty="0" smtClean="0"/>
              <a:t>.ледя..</a:t>
            </a:r>
            <a:r>
              <a:rPr lang="ru-RU" dirty="0" err="1" smtClean="0"/>
              <a:t>ая</a:t>
            </a:r>
            <a:r>
              <a:rPr lang="ru-RU" dirty="0" smtClean="0"/>
              <a:t> корка, багря..</a:t>
            </a:r>
            <a:r>
              <a:rPr lang="ru-RU" dirty="0" err="1" smtClean="0"/>
              <a:t>ый</a:t>
            </a:r>
            <a:r>
              <a:rPr lang="ru-RU" dirty="0" smtClean="0"/>
              <a:t> закат, глаже.. </a:t>
            </a:r>
            <a:r>
              <a:rPr lang="ru-RU" dirty="0" err="1" smtClean="0"/>
              <a:t>ая</a:t>
            </a:r>
            <a:r>
              <a:rPr lang="ru-RU" dirty="0" smtClean="0"/>
              <a:t> скатерть</a:t>
            </a:r>
          </a:p>
          <a:p>
            <a:pPr>
              <a:buNone/>
            </a:pPr>
            <a:r>
              <a:rPr lang="ru-RU" b="1" dirty="0" smtClean="0"/>
              <a:t>3</a:t>
            </a:r>
            <a:r>
              <a:rPr lang="ru-RU" dirty="0" smtClean="0"/>
              <a:t>.сделка </a:t>
            </a:r>
            <a:r>
              <a:rPr lang="ru-RU" dirty="0" err="1" smtClean="0"/>
              <a:t>заключе</a:t>
            </a:r>
            <a:r>
              <a:rPr lang="ru-RU" dirty="0" smtClean="0"/>
              <a:t>..а, рва..</a:t>
            </a:r>
            <a:r>
              <a:rPr lang="ru-RU" dirty="0" err="1" smtClean="0"/>
              <a:t>ая</a:t>
            </a:r>
            <a:r>
              <a:rPr lang="ru-RU" dirty="0" smtClean="0"/>
              <a:t> белая рубашка, </a:t>
            </a:r>
            <a:r>
              <a:rPr lang="ru-RU" dirty="0" err="1" smtClean="0"/>
              <a:t>сформулирова</a:t>
            </a:r>
            <a:r>
              <a:rPr lang="ru-RU" dirty="0" smtClean="0"/>
              <a:t>..</a:t>
            </a:r>
            <a:r>
              <a:rPr lang="ru-RU" dirty="0" err="1" smtClean="0"/>
              <a:t>ое</a:t>
            </a:r>
            <a:r>
              <a:rPr lang="ru-RU" dirty="0" smtClean="0"/>
              <a:t> правило</a:t>
            </a:r>
          </a:p>
          <a:p>
            <a:pPr>
              <a:buNone/>
            </a:pPr>
            <a:r>
              <a:rPr lang="ru-RU" b="1" dirty="0" smtClean="0"/>
              <a:t>4</a:t>
            </a:r>
            <a:r>
              <a:rPr lang="ru-RU" dirty="0" smtClean="0"/>
              <a:t>.глиня..</a:t>
            </a:r>
            <a:r>
              <a:rPr lang="ru-RU" dirty="0" err="1" smtClean="0"/>
              <a:t>ый</a:t>
            </a:r>
            <a:r>
              <a:rPr lang="ru-RU" dirty="0" smtClean="0"/>
              <a:t> горшок, </a:t>
            </a:r>
            <a:r>
              <a:rPr lang="ru-RU" dirty="0" err="1" smtClean="0"/>
              <a:t>балова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 ребенок, вещь </a:t>
            </a:r>
            <a:r>
              <a:rPr lang="ru-RU" dirty="0" err="1" smtClean="0"/>
              <a:t>прода</a:t>
            </a:r>
            <a:r>
              <a:rPr lang="ru-RU" dirty="0" smtClean="0"/>
              <a:t>..а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2.  В каком ряду во всех словах на месте пропуска пишется  Н?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ru-RU" dirty="0" smtClean="0"/>
              <a:t>.краше..</a:t>
            </a:r>
            <a:r>
              <a:rPr lang="ru-RU" dirty="0" err="1" smtClean="0"/>
              <a:t>ый</a:t>
            </a:r>
            <a:r>
              <a:rPr lang="ru-RU" dirty="0" smtClean="0"/>
              <a:t> высокий забор, руки </a:t>
            </a:r>
            <a:r>
              <a:rPr lang="ru-RU" dirty="0" err="1" smtClean="0"/>
              <a:t>ухоже</a:t>
            </a:r>
            <a:r>
              <a:rPr lang="ru-RU" dirty="0" smtClean="0"/>
              <a:t>..</a:t>
            </a:r>
            <a:r>
              <a:rPr lang="ru-RU" dirty="0" err="1" smtClean="0"/>
              <a:t>ы</a:t>
            </a:r>
            <a:r>
              <a:rPr lang="ru-RU" dirty="0" smtClean="0"/>
              <a:t>, </a:t>
            </a:r>
            <a:r>
              <a:rPr lang="ru-RU" dirty="0" err="1" smtClean="0"/>
              <a:t>крепле</a:t>
            </a:r>
            <a:r>
              <a:rPr lang="ru-RU" dirty="0" smtClean="0"/>
              <a:t>..</a:t>
            </a:r>
            <a:r>
              <a:rPr lang="ru-RU" dirty="0" err="1" smtClean="0"/>
              <a:t>ое</a:t>
            </a:r>
            <a:r>
              <a:rPr lang="ru-RU" dirty="0" smtClean="0"/>
              <a:t> виноградное вино</a:t>
            </a:r>
          </a:p>
          <a:p>
            <a:pPr>
              <a:buNone/>
            </a:pPr>
            <a:r>
              <a:rPr lang="ru-RU" b="1" dirty="0" smtClean="0"/>
              <a:t>2</a:t>
            </a:r>
            <a:r>
              <a:rPr lang="ru-RU" dirty="0" smtClean="0"/>
              <a:t>.демобилизова..</a:t>
            </a:r>
            <a:r>
              <a:rPr lang="ru-RU" dirty="0" err="1" smtClean="0"/>
              <a:t>ый</a:t>
            </a:r>
            <a:r>
              <a:rPr lang="ru-RU" dirty="0" smtClean="0"/>
              <a:t> офицер,  подкова..</a:t>
            </a:r>
            <a:r>
              <a:rPr lang="ru-RU" dirty="0" err="1" smtClean="0"/>
              <a:t>ая</a:t>
            </a:r>
            <a:r>
              <a:rPr lang="ru-RU" dirty="0" smtClean="0"/>
              <a:t> </a:t>
            </a:r>
            <a:r>
              <a:rPr lang="ru-RU" dirty="0" err="1" smtClean="0"/>
              <a:t>лошадб</a:t>
            </a:r>
            <a:r>
              <a:rPr lang="ru-RU" dirty="0" smtClean="0"/>
              <a:t>, клюкве..</a:t>
            </a:r>
            <a:r>
              <a:rPr lang="ru-RU" dirty="0" err="1" smtClean="0"/>
              <a:t>ый</a:t>
            </a:r>
            <a:r>
              <a:rPr lang="ru-RU" dirty="0" smtClean="0"/>
              <a:t> сироп</a:t>
            </a:r>
          </a:p>
          <a:p>
            <a:pPr>
              <a:buNone/>
            </a:pPr>
            <a:r>
              <a:rPr lang="ru-RU" b="1" dirty="0" smtClean="0"/>
              <a:t>3</a:t>
            </a:r>
            <a:r>
              <a:rPr lang="ru-RU" dirty="0" smtClean="0"/>
              <a:t>.пастеризова..</a:t>
            </a:r>
            <a:r>
              <a:rPr lang="ru-RU" dirty="0" err="1" smtClean="0"/>
              <a:t>ое</a:t>
            </a:r>
            <a:r>
              <a:rPr lang="ru-RU" dirty="0" smtClean="0"/>
              <a:t> молоко, </a:t>
            </a:r>
            <a:r>
              <a:rPr lang="ru-RU" dirty="0" err="1" smtClean="0"/>
              <a:t>некоше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 зеленый луг, девушка </a:t>
            </a:r>
            <a:r>
              <a:rPr lang="ru-RU" dirty="0" err="1" smtClean="0"/>
              <a:t>влюбле</a:t>
            </a:r>
            <a:r>
              <a:rPr lang="ru-RU" dirty="0" smtClean="0"/>
              <a:t>..а</a:t>
            </a:r>
          </a:p>
          <a:p>
            <a:pPr>
              <a:buNone/>
            </a:pPr>
            <a:r>
              <a:rPr lang="ru-RU" b="1" dirty="0" smtClean="0"/>
              <a:t>4</a:t>
            </a:r>
            <a:r>
              <a:rPr lang="ru-RU" dirty="0" smtClean="0"/>
              <a:t>.избалова..</a:t>
            </a:r>
            <a:r>
              <a:rPr lang="ru-RU" dirty="0" err="1" smtClean="0"/>
              <a:t>ый</a:t>
            </a:r>
            <a:r>
              <a:rPr lang="ru-RU" dirty="0" smtClean="0"/>
              <a:t> подросток, </a:t>
            </a:r>
            <a:r>
              <a:rPr lang="ru-RU" dirty="0" err="1" smtClean="0"/>
              <a:t>стилизова</a:t>
            </a:r>
            <a:r>
              <a:rPr lang="ru-RU" dirty="0" smtClean="0"/>
              <a:t>..</a:t>
            </a:r>
            <a:r>
              <a:rPr lang="ru-RU" dirty="0" err="1" smtClean="0"/>
              <a:t>ое</a:t>
            </a:r>
            <a:r>
              <a:rPr lang="ru-RU" dirty="0" smtClean="0"/>
              <a:t> произведение,  </a:t>
            </a:r>
            <a:r>
              <a:rPr lang="ru-RU" dirty="0" err="1" smtClean="0"/>
              <a:t>ветря</a:t>
            </a:r>
            <a:r>
              <a:rPr lang="ru-RU" dirty="0" smtClean="0"/>
              <a:t>..ой двигатель     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3. </a:t>
            </a:r>
            <a:r>
              <a:rPr lang="ru-RU" dirty="0" smtClean="0"/>
              <a:t> В каком ряду во всех словах на месте пропуска пишется  Н?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dirty="0" smtClean="0"/>
              <a:t>штампова..</a:t>
            </a:r>
            <a:r>
              <a:rPr lang="ru-RU" dirty="0" err="1" smtClean="0"/>
              <a:t>ая</a:t>
            </a:r>
            <a:r>
              <a:rPr lang="ru-RU" dirty="0" smtClean="0"/>
              <a:t>  продукция,  </a:t>
            </a:r>
            <a:r>
              <a:rPr lang="ru-RU" dirty="0" err="1" smtClean="0"/>
              <a:t>прочита</a:t>
            </a:r>
            <a:r>
              <a:rPr lang="ru-RU" dirty="0" smtClean="0"/>
              <a:t>..</a:t>
            </a:r>
            <a:r>
              <a:rPr lang="ru-RU" dirty="0" err="1" smtClean="0"/>
              <a:t>ые</a:t>
            </a:r>
            <a:r>
              <a:rPr lang="ru-RU" dirty="0" smtClean="0"/>
              <a:t> статьи,  </a:t>
            </a:r>
            <a:r>
              <a:rPr lang="ru-RU" dirty="0" err="1" smtClean="0"/>
              <a:t>реше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 вопрос    </a:t>
            </a:r>
          </a:p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маринова..</a:t>
            </a:r>
            <a:r>
              <a:rPr lang="ru-RU" dirty="0" err="1" smtClean="0"/>
              <a:t>ые</a:t>
            </a:r>
            <a:r>
              <a:rPr lang="ru-RU" dirty="0" smtClean="0"/>
              <a:t>  яблоки, ране..</a:t>
            </a:r>
            <a:r>
              <a:rPr lang="ru-RU" dirty="0" err="1" smtClean="0"/>
              <a:t>ый</a:t>
            </a:r>
            <a:r>
              <a:rPr lang="ru-RU" dirty="0" smtClean="0"/>
              <a:t> молодой солдат, охрана </a:t>
            </a:r>
            <a:r>
              <a:rPr lang="ru-RU" dirty="0" err="1" smtClean="0"/>
              <a:t>усиле</a:t>
            </a:r>
            <a:r>
              <a:rPr lang="ru-RU" dirty="0" smtClean="0"/>
              <a:t>..а</a:t>
            </a:r>
          </a:p>
          <a:p>
            <a:pPr>
              <a:buNone/>
            </a:pPr>
            <a:r>
              <a:rPr lang="ru-RU" b="1" dirty="0" smtClean="0"/>
              <a:t>3.</a:t>
            </a:r>
            <a:r>
              <a:rPr lang="ru-RU" dirty="0" smtClean="0"/>
              <a:t>вкусная </a:t>
            </a:r>
            <a:r>
              <a:rPr lang="ru-RU" dirty="0" err="1" smtClean="0"/>
              <a:t>вяле</a:t>
            </a:r>
            <a:r>
              <a:rPr lang="ru-RU" dirty="0" smtClean="0"/>
              <a:t>..</a:t>
            </a:r>
            <a:r>
              <a:rPr lang="ru-RU" dirty="0" err="1" smtClean="0"/>
              <a:t>ая</a:t>
            </a:r>
            <a:r>
              <a:rPr lang="ru-RU" dirty="0" smtClean="0"/>
              <a:t> рыба, </a:t>
            </a:r>
            <a:r>
              <a:rPr lang="ru-RU" dirty="0" err="1" smtClean="0"/>
              <a:t>кипяче</a:t>
            </a:r>
            <a:r>
              <a:rPr lang="ru-RU" dirty="0" smtClean="0"/>
              <a:t>..</a:t>
            </a:r>
            <a:r>
              <a:rPr lang="ru-RU" dirty="0" err="1" smtClean="0"/>
              <a:t>ое</a:t>
            </a:r>
            <a:r>
              <a:rPr lang="ru-RU" dirty="0" smtClean="0"/>
              <a:t> коровье молоко, ядро </a:t>
            </a:r>
            <a:r>
              <a:rPr lang="ru-RU" dirty="0" err="1" smtClean="0"/>
              <a:t>раздробле</a:t>
            </a:r>
            <a:r>
              <a:rPr lang="ru-RU" dirty="0" smtClean="0"/>
              <a:t>..о</a:t>
            </a:r>
          </a:p>
          <a:p>
            <a:pPr>
              <a:buNone/>
            </a:pPr>
            <a:r>
              <a:rPr lang="ru-RU" b="1" dirty="0" smtClean="0"/>
              <a:t>4.</a:t>
            </a:r>
            <a:r>
              <a:rPr lang="ru-RU" dirty="0" smtClean="0"/>
              <a:t>обоснова..</a:t>
            </a:r>
            <a:r>
              <a:rPr lang="ru-RU" dirty="0" err="1" smtClean="0"/>
              <a:t>ое</a:t>
            </a:r>
            <a:r>
              <a:rPr lang="ru-RU" dirty="0" smtClean="0"/>
              <a:t>  выступление, </a:t>
            </a:r>
            <a:r>
              <a:rPr lang="ru-RU" dirty="0" err="1" smtClean="0"/>
              <a:t>заявле</a:t>
            </a:r>
            <a:r>
              <a:rPr lang="ru-RU" dirty="0" smtClean="0"/>
              <a:t>..</a:t>
            </a:r>
            <a:r>
              <a:rPr lang="ru-RU" dirty="0" err="1" smtClean="0"/>
              <a:t>ая</a:t>
            </a:r>
            <a:r>
              <a:rPr lang="ru-RU" dirty="0" smtClean="0"/>
              <a:t> позиция, </a:t>
            </a:r>
            <a:r>
              <a:rPr lang="ru-RU" dirty="0" err="1" smtClean="0"/>
              <a:t>овся</a:t>
            </a:r>
            <a:r>
              <a:rPr lang="ru-RU" dirty="0" smtClean="0"/>
              <a:t>..</a:t>
            </a:r>
            <a:r>
              <a:rPr lang="ru-RU" dirty="0" err="1" smtClean="0"/>
              <a:t>ое</a:t>
            </a:r>
            <a:r>
              <a:rPr lang="ru-RU" dirty="0" smtClean="0"/>
              <a:t> печенье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 smtClean="0"/>
              <a:t> В каком ряду во всех словах на месте пропуска пишется  Н?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r>
              <a:rPr lang="ru-RU" b="1" dirty="0" smtClean="0"/>
              <a:t>1</a:t>
            </a:r>
            <a:r>
              <a:rPr lang="ru-RU" dirty="0" smtClean="0"/>
              <a:t>.необоснова..</a:t>
            </a:r>
            <a:r>
              <a:rPr lang="ru-RU" dirty="0" err="1" smtClean="0"/>
              <a:t>ый</a:t>
            </a:r>
            <a:r>
              <a:rPr lang="ru-RU" dirty="0" smtClean="0"/>
              <a:t> вывод, </a:t>
            </a:r>
            <a:r>
              <a:rPr lang="ru-RU" dirty="0" err="1" smtClean="0"/>
              <a:t>доставле</a:t>
            </a:r>
            <a:r>
              <a:rPr lang="ru-RU" dirty="0" smtClean="0"/>
              <a:t>..</a:t>
            </a:r>
            <a:r>
              <a:rPr lang="ru-RU" dirty="0" err="1" smtClean="0"/>
              <a:t>ые</a:t>
            </a:r>
            <a:r>
              <a:rPr lang="ru-RU" dirty="0" smtClean="0"/>
              <a:t> вовремя газеты, документы </a:t>
            </a:r>
            <a:r>
              <a:rPr lang="ru-RU" dirty="0" err="1" smtClean="0"/>
              <a:t>подписа</a:t>
            </a:r>
            <a:r>
              <a:rPr lang="ru-RU" dirty="0" smtClean="0"/>
              <a:t>..</a:t>
            </a:r>
            <a:r>
              <a:rPr lang="ru-RU" dirty="0" err="1" smtClean="0"/>
              <a:t>ы</a:t>
            </a:r>
            <a:r>
              <a:rPr lang="ru-RU" dirty="0" smtClean="0"/>
              <a:t>,</a:t>
            </a:r>
          </a:p>
          <a:p>
            <a:r>
              <a:rPr lang="ru-RU" b="1" dirty="0" smtClean="0"/>
              <a:t>2</a:t>
            </a:r>
            <a:r>
              <a:rPr lang="ru-RU" dirty="0" smtClean="0"/>
              <a:t>.разочарова..</a:t>
            </a:r>
            <a:r>
              <a:rPr lang="ru-RU" dirty="0" err="1" smtClean="0"/>
              <a:t>ый</a:t>
            </a:r>
            <a:r>
              <a:rPr lang="ru-RU" dirty="0" smtClean="0"/>
              <a:t> путник, </a:t>
            </a:r>
            <a:r>
              <a:rPr lang="ru-RU" dirty="0" err="1" smtClean="0"/>
              <a:t>организацио</a:t>
            </a:r>
            <a:r>
              <a:rPr lang="ru-RU" dirty="0" smtClean="0"/>
              <a:t>..</a:t>
            </a:r>
            <a:r>
              <a:rPr lang="ru-RU" dirty="0" err="1" smtClean="0"/>
              <a:t>ые</a:t>
            </a:r>
            <a:r>
              <a:rPr lang="ru-RU" dirty="0" smtClean="0"/>
              <a:t> вопросы, </a:t>
            </a:r>
            <a:r>
              <a:rPr lang="ru-RU" dirty="0" err="1" smtClean="0"/>
              <a:t>кипяче</a:t>
            </a:r>
            <a:r>
              <a:rPr lang="ru-RU" dirty="0" smtClean="0"/>
              <a:t>..</a:t>
            </a:r>
            <a:r>
              <a:rPr lang="ru-RU" dirty="0" err="1" smtClean="0"/>
              <a:t>ое</a:t>
            </a:r>
            <a:r>
              <a:rPr lang="ru-RU" dirty="0" smtClean="0"/>
              <a:t> козье молоко</a:t>
            </a:r>
          </a:p>
          <a:p>
            <a:r>
              <a:rPr lang="ru-RU" dirty="0" smtClean="0"/>
              <a:t>3.бракова..</a:t>
            </a:r>
            <a:r>
              <a:rPr lang="ru-RU" dirty="0" err="1" smtClean="0"/>
              <a:t>ый</a:t>
            </a:r>
            <a:r>
              <a:rPr lang="ru-RU" dirty="0" smtClean="0"/>
              <a:t> товар, </a:t>
            </a:r>
            <a:r>
              <a:rPr lang="ru-RU" dirty="0" err="1" smtClean="0"/>
              <a:t>тренирова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 юноша, </a:t>
            </a:r>
            <a:r>
              <a:rPr lang="ru-RU" dirty="0" err="1" smtClean="0"/>
              <a:t>скоше</a:t>
            </a:r>
            <a:r>
              <a:rPr lang="ru-RU" dirty="0" smtClean="0"/>
              <a:t>..</a:t>
            </a:r>
            <a:r>
              <a:rPr lang="ru-RU" dirty="0" err="1" smtClean="0"/>
              <a:t>ая</a:t>
            </a:r>
            <a:r>
              <a:rPr lang="ru-RU" dirty="0" smtClean="0"/>
              <a:t> вовремя трава</a:t>
            </a:r>
          </a:p>
          <a:p>
            <a:r>
              <a:rPr lang="ru-RU" dirty="0" smtClean="0"/>
              <a:t>4.патентова..</a:t>
            </a:r>
            <a:r>
              <a:rPr lang="ru-RU" dirty="0" err="1" smtClean="0"/>
              <a:t>ые</a:t>
            </a:r>
            <a:r>
              <a:rPr lang="ru-RU" dirty="0" smtClean="0"/>
              <a:t> изделия, </a:t>
            </a:r>
            <a:r>
              <a:rPr lang="ru-RU" dirty="0" err="1" smtClean="0"/>
              <a:t>автоматизирова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 дезодорант, водя..</a:t>
            </a:r>
            <a:r>
              <a:rPr lang="ru-RU" dirty="0" err="1" smtClean="0"/>
              <a:t>ая</a:t>
            </a:r>
            <a:r>
              <a:rPr lang="ru-RU" dirty="0" smtClean="0"/>
              <a:t> баня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5. </a:t>
            </a:r>
            <a:r>
              <a:rPr lang="ru-RU" dirty="0" smtClean="0"/>
              <a:t> В каком ряду во всех словах на месте пропуска пишется  Н?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>обобщение и систематизация сведений о правописании -Н- и -НН- в суффиксах частей речи, изученных ранее;</a:t>
            </a:r>
          </a:p>
          <a:p>
            <a:r>
              <a:rPr lang="ru-RU" dirty="0" smtClean="0"/>
              <a:t>закрепление </a:t>
            </a:r>
            <a:r>
              <a:rPr lang="ru-RU" dirty="0" smtClean="0"/>
              <a:t>сведений об условиях написания -Н- и -НН- в суффиксах причастий и прилагательных;</a:t>
            </a:r>
          </a:p>
          <a:p>
            <a:r>
              <a:rPr lang="ru-RU" dirty="0" smtClean="0"/>
              <a:t>выработка </a:t>
            </a:r>
            <a:r>
              <a:rPr lang="ru-RU" dirty="0" smtClean="0"/>
              <a:t>практического умения различать условия написания -Н- и -НН- в суффиксах различных частей речи;</a:t>
            </a:r>
          </a:p>
          <a:p>
            <a:r>
              <a:rPr lang="ru-RU" dirty="0" smtClean="0"/>
              <a:t>повторение </a:t>
            </a:r>
            <a:r>
              <a:rPr lang="ru-RU" dirty="0" smtClean="0"/>
              <a:t>сведений о причастном обороте, обособлении причастных оборотов.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Цели: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Вдохновен</a:t>
            </a:r>
            <a:r>
              <a:rPr lang="ru-RU" dirty="0" smtClean="0"/>
              <a:t>..о воспетый Лермонтовым Кавказ давно уже стал об..</a:t>
            </a:r>
            <a:r>
              <a:rPr lang="ru-RU" dirty="0" err="1" smtClean="0"/>
              <a:t>тован</a:t>
            </a:r>
            <a:r>
              <a:rPr lang="ru-RU" dirty="0" smtClean="0"/>
              <a:t>..</a:t>
            </a:r>
            <a:r>
              <a:rPr lang="ru-RU" dirty="0" err="1" smtClean="0"/>
              <a:t>й</a:t>
            </a:r>
            <a:r>
              <a:rPr lang="ru-RU" dirty="0" smtClean="0"/>
              <a:t> землей мил..ионов читателей великого поэта. (Не)возможно представить себе этот чудесный край (не)думая о Лермонтове. Где бы вы (н..) были в походе или на отдыхе в диких </a:t>
            </a:r>
            <a:r>
              <a:rPr lang="ru-RU" dirty="0" err="1" smtClean="0"/>
              <a:t>ущел</a:t>
            </a:r>
            <a:r>
              <a:rPr lang="ru-RU" dirty="0" smtClean="0"/>
              <a:t>..</a:t>
            </a:r>
            <a:r>
              <a:rPr lang="ru-RU" dirty="0" err="1" smtClean="0"/>
              <a:t>ях</a:t>
            </a:r>
            <a:r>
              <a:rPr lang="ru-RU" dirty="0" smtClean="0"/>
              <a:t> на горных тропинках в Грузи.. или Дагестане всюду с благодарностью вспомните Лермонтова. Любуясь живописными пейзажами в..</a:t>
            </a:r>
            <a:r>
              <a:rPr lang="ru-RU" dirty="0" err="1" smtClean="0"/>
              <a:t>личествен</a:t>
            </a:r>
            <a:r>
              <a:rPr lang="ru-RU" dirty="0" smtClean="0"/>
              <a:t>..ной красотой Кавказа вы (не)вольно подумаете о том что когда-то уже познакомились с ними и навсегда полюбили их читая произв..</a:t>
            </a:r>
            <a:r>
              <a:rPr lang="ru-RU" dirty="0" err="1" smtClean="0"/>
              <a:t>дения</a:t>
            </a:r>
            <a:r>
              <a:rPr lang="ru-RU" dirty="0" smtClean="0"/>
              <a:t> поэта… На всем Кавказе из..е..жен..</a:t>
            </a:r>
            <a:r>
              <a:rPr lang="ru-RU" dirty="0" err="1" smtClean="0"/>
              <a:t>ом</a:t>
            </a:r>
            <a:r>
              <a:rPr lang="ru-RU" dirty="0" smtClean="0"/>
              <a:t> и </a:t>
            </a:r>
            <a:r>
              <a:rPr lang="ru-RU" dirty="0" err="1" smtClean="0"/>
              <a:t>и</a:t>
            </a:r>
            <a:r>
              <a:rPr lang="ru-RU" dirty="0" smtClean="0"/>
              <a:t>..хожен..</a:t>
            </a:r>
            <a:r>
              <a:rPr lang="ru-RU" dirty="0" err="1" smtClean="0"/>
              <a:t>ом</a:t>
            </a:r>
            <a:r>
              <a:rPr lang="ru-RU" dirty="0" smtClean="0"/>
              <a:t> Лермонтовым нет другого места где (бы) так же тесно как и в Пятигорске переплетались нити личной и творческой б..</a:t>
            </a:r>
            <a:r>
              <a:rPr lang="ru-RU" dirty="0" err="1" smtClean="0"/>
              <a:t>ографии</a:t>
            </a:r>
            <a:r>
              <a:rPr lang="ru-RU" dirty="0" smtClean="0"/>
              <a:t> поэта. Вот почему так </a:t>
            </a:r>
            <a:r>
              <a:rPr lang="ru-RU" dirty="0" err="1" smtClean="0"/>
              <a:t>влеч</a:t>
            </a:r>
            <a:r>
              <a:rPr lang="ru-RU" dirty="0" smtClean="0"/>
              <a:t>..т к себе всех этот уголок земли.</a:t>
            </a:r>
          </a:p>
          <a:p>
            <a:pPr>
              <a:buNone/>
            </a:pPr>
            <a:r>
              <a:rPr lang="ru-RU" dirty="0" smtClean="0"/>
              <a:t>   Здесь </a:t>
            </a:r>
            <a:r>
              <a:rPr lang="ru-RU" dirty="0" smtClean="0"/>
              <a:t>многое напоминает о Лермонтове потому что Пятигорск</a:t>
            </a:r>
          </a:p>
          <a:p>
            <a:pPr>
              <a:buNone/>
            </a:pPr>
            <a:r>
              <a:rPr lang="ru-RU" dirty="0" smtClean="0"/>
              <a:t>    это </a:t>
            </a:r>
            <a:r>
              <a:rPr lang="ru-RU" dirty="0" smtClean="0"/>
              <a:t>частица жизни поэта (на) веки запечатлён..</a:t>
            </a:r>
            <a:r>
              <a:rPr lang="ru-RU" dirty="0" err="1" smtClean="0"/>
              <a:t>ая</a:t>
            </a:r>
            <a:r>
              <a:rPr lang="ru-RU" dirty="0" smtClean="0"/>
              <a:t> в старин..</a:t>
            </a:r>
            <a:r>
              <a:rPr lang="ru-RU" dirty="0" err="1" smtClean="0"/>
              <a:t>ых</a:t>
            </a:r>
            <a:r>
              <a:rPr lang="ru-RU" dirty="0" smtClean="0"/>
              <a:t> домах и памятниках и в с..</a:t>
            </a:r>
            <a:r>
              <a:rPr lang="ru-RU" dirty="0" err="1" smtClean="0"/>
              <a:t>неющих</a:t>
            </a:r>
            <a:r>
              <a:rPr lang="ru-RU" dirty="0" smtClean="0"/>
              <a:t> горах и в прозрачной </a:t>
            </a:r>
            <a:r>
              <a:rPr lang="ru-RU" dirty="0" err="1" smtClean="0"/>
              <a:t>лазур</a:t>
            </a:r>
            <a:r>
              <a:rPr lang="ru-RU" dirty="0" smtClean="0"/>
              <a:t>.. неба…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err="1" smtClean="0"/>
              <a:t>Лермонтовский</a:t>
            </a:r>
            <a:r>
              <a:rPr lang="ru-RU" dirty="0" smtClean="0"/>
              <a:t> </a:t>
            </a:r>
            <a:r>
              <a:rPr lang="ru-RU" dirty="0" smtClean="0"/>
              <a:t>Кавказ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Вставьте пропущенные буквы, объясняя орфограммы и  постановку знаков препинания.</a:t>
            </a:r>
          </a:p>
          <a:p>
            <a:pPr>
              <a:buNone/>
            </a:pPr>
            <a:r>
              <a:rPr lang="ru-RU" dirty="0" smtClean="0"/>
              <a:t>2. Выписать слова с орфограммой «–Н- ,–НН-  в прилагательных и причастиях» и произведите их морфемный разбор.. </a:t>
            </a:r>
          </a:p>
          <a:p>
            <a:pPr>
              <a:buNone/>
            </a:pPr>
            <a:r>
              <a:rPr lang="ru-RU" dirty="0" smtClean="0"/>
              <a:t>3.Выпишете из текста предложения с причастными и</a:t>
            </a:r>
          </a:p>
          <a:p>
            <a:pPr>
              <a:buNone/>
            </a:pPr>
            <a:r>
              <a:rPr lang="ru-RU" dirty="0" smtClean="0"/>
              <a:t>деепричастными оборотами и  произведите их синтаксический разбор.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Задания </a:t>
            </a:r>
            <a:r>
              <a:rPr lang="ru-RU" dirty="0" smtClean="0"/>
              <a:t>к тексту: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22636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 </a:t>
            </a:r>
            <a:r>
              <a:rPr lang="ru-RU" sz="3200" b="1" dirty="0" smtClean="0"/>
              <a:t>Домашнее </a:t>
            </a:r>
            <a:r>
              <a:rPr lang="ru-RU" sz="3200" b="1" dirty="0" smtClean="0"/>
              <a:t>задание.  </a:t>
            </a:r>
            <a:endParaRPr lang="ru-RU" sz="3200" b="1" dirty="0" smtClean="0"/>
          </a:p>
          <a:p>
            <a:pPr algn="ctr">
              <a:buNone/>
            </a:pPr>
            <a:r>
              <a:rPr lang="ru-RU" sz="3200" dirty="0" smtClean="0"/>
              <a:t>Выполнить </a:t>
            </a:r>
            <a:r>
              <a:rPr lang="ru-RU" sz="3200" dirty="0" smtClean="0"/>
              <a:t>задания к тексту, </a:t>
            </a:r>
          </a:p>
          <a:p>
            <a:pPr algn="ctr">
              <a:buNone/>
            </a:pPr>
            <a:r>
              <a:rPr lang="ru-RU" sz="3200" dirty="0" smtClean="0"/>
              <a:t>выполнить задание  № 22: вариант 1-5, сборник  И.П. </a:t>
            </a:r>
            <a:r>
              <a:rPr lang="ru-RU" sz="3200" dirty="0" err="1" smtClean="0"/>
              <a:t>Цыбулько</a:t>
            </a:r>
            <a:r>
              <a:rPr lang="ru-RU" sz="3200" dirty="0" smtClean="0"/>
              <a:t>, закончить работу с текстом.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dirty="0" smtClean="0"/>
              <a:t>Рефлексия. </a:t>
            </a:r>
            <a:r>
              <a:rPr lang="ru-RU" dirty="0" smtClean="0"/>
              <a:t>Закрепление теоретического </a:t>
            </a:r>
            <a:r>
              <a:rPr lang="ru-RU" dirty="0" smtClean="0"/>
              <a:t>материала.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пасибо за внимание - Презентация 6186/2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8215369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багря…</a:t>
            </a:r>
            <a:r>
              <a:rPr lang="ru-RU" dirty="0" err="1" smtClean="0"/>
              <a:t>ый</a:t>
            </a:r>
            <a:r>
              <a:rPr lang="ru-RU" dirty="0" smtClean="0"/>
              <a:t> закат , ветре…</a:t>
            </a:r>
            <a:r>
              <a:rPr lang="ru-RU" dirty="0" err="1" smtClean="0"/>
              <a:t>ая</a:t>
            </a:r>
            <a:r>
              <a:rPr lang="ru-RU" dirty="0" smtClean="0"/>
              <a:t> погода, </a:t>
            </a:r>
            <a:r>
              <a:rPr lang="ru-RU" dirty="0" err="1" smtClean="0"/>
              <a:t>тума</a:t>
            </a:r>
            <a:r>
              <a:rPr lang="ru-RU" dirty="0" smtClean="0"/>
              <a:t>…</a:t>
            </a:r>
            <a:r>
              <a:rPr lang="ru-RU" dirty="0" err="1" smtClean="0"/>
              <a:t>ое</a:t>
            </a:r>
            <a:r>
              <a:rPr lang="ru-RU" dirty="0" smtClean="0"/>
              <a:t> </a:t>
            </a:r>
            <a:r>
              <a:rPr lang="ru-RU" dirty="0" smtClean="0"/>
              <a:t>утро, </a:t>
            </a:r>
            <a:r>
              <a:rPr lang="ru-RU" dirty="0" err="1" smtClean="0"/>
              <a:t>румя</a:t>
            </a:r>
            <a:r>
              <a:rPr lang="ru-RU" dirty="0" smtClean="0"/>
              <a:t>…</a:t>
            </a:r>
            <a:r>
              <a:rPr lang="ru-RU" dirty="0" err="1" smtClean="0"/>
              <a:t>ые</a:t>
            </a:r>
            <a:r>
              <a:rPr lang="ru-RU" dirty="0" smtClean="0"/>
              <a:t>  щеки</a:t>
            </a:r>
            <a:r>
              <a:rPr lang="ru-RU" dirty="0" smtClean="0"/>
              <a:t>,  </a:t>
            </a:r>
            <a:r>
              <a:rPr lang="ru-RU" dirty="0" err="1" smtClean="0"/>
              <a:t>бесчисле</a:t>
            </a:r>
            <a:r>
              <a:rPr lang="ru-RU" dirty="0" smtClean="0"/>
              <a:t>…</a:t>
            </a:r>
            <a:r>
              <a:rPr lang="ru-RU" dirty="0" err="1" smtClean="0"/>
              <a:t>ое</a:t>
            </a:r>
            <a:r>
              <a:rPr lang="ru-RU" dirty="0" smtClean="0"/>
              <a:t> 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множество , </a:t>
            </a:r>
            <a:r>
              <a:rPr lang="ru-RU" dirty="0" err="1" smtClean="0"/>
              <a:t>сви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r>
              <a:rPr lang="ru-RU" dirty="0" smtClean="0"/>
              <a:t> туша,  вещь </a:t>
            </a:r>
            <a:r>
              <a:rPr lang="ru-RU" dirty="0" err="1" smtClean="0"/>
              <a:t>це</a:t>
            </a:r>
            <a:r>
              <a:rPr lang="ru-RU" dirty="0" smtClean="0"/>
              <a:t>…а, </a:t>
            </a:r>
            <a:r>
              <a:rPr lang="ru-RU" dirty="0" err="1" smtClean="0"/>
              <a:t>оловя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 солдатик  ,  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воробьи…</a:t>
            </a:r>
            <a:r>
              <a:rPr lang="ru-RU" dirty="0" err="1" smtClean="0"/>
              <a:t>ые</a:t>
            </a:r>
            <a:r>
              <a:rPr lang="ru-RU" dirty="0" smtClean="0"/>
              <a:t> </a:t>
            </a:r>
            <a:r>
              <a:rPr lang="ru-RU" dirty="0" smtClean="0"/>
              <a:t>бои,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err="1" smtClean="0"/>
              <a:t>чугу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r>
              <a:rPr lang="ru-RU" dirty="0" smtClean="0"/>
              <a:t> ограда,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клюкве…</a:t>
            </a:r>
            <a:r>
              <a:rPr lang="ru-RU" dirty="0" err="1" smtClean="0"/>
              <a:t>ое</a:t>
            </a:r>
            <a:r>
              <a:rPr lang="ru-RU" dirty="0" smtClean="0"/>
              <a:t> </a:t>
            </a:r>
            <a:r>
              <a:rPr lang="ru-RU" dirty="0" smtClean="0"/>
              <a:t>варенье , 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кожа…</a:t>
            </a:r>
            <a:r>
              <a:rPr lang="ru-RU" dirty="0" err="1" smtClean="0"/>
              <a:t>ое</a:t>
            </a:r>
            <a:r>
              <a:rPr lang="ru-RU" dirty="0" smtClean="0"/>
              <a:t> пальто, 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безветре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 день.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Цифровой </a:t>
            </a:r>
            <a:r>
              <a:rPr lang="ru-RU" dirty="0" smtClean="0"/>
              <a:t>диктант</a:t>
            </a:r>
            <a:endParaRPr lang="ru-RU" dirty="0"/>
          </a:p>
        </p:txBody>
      </p:sp>
      <p:pic>
        <p:nvPicPr>
          <p:cNvPr id="4" name="Содержимое 7" descr="Изучения. Изучение доходов домашних хозяйств позволяет опр. - 3 Декабря 2013 - Blog - Investfunds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flipH="1">
            <a:off x="6588224" y="3284984"/>
            <a:ext cx="2055742" cy="3260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72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1121212212212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pic>
        <p:nvPicPr>
          <p:cNvPr id="4" name="Содержимое 4" descr="Изучения. Изучение доходов домашних хозяйств позволяет опр. - 3 Декабря 2013 - Blog - Investfunds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flipH="1">
            <a:off x="5357818" y="2357430"/>
            <a:ext cx="335758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Ходить – хоженый</a:t>
            </a:r>
            <a:br>
              <a:rPr lang="ru-RU" sz="3600" dirty="0" smtClean="0"/>
            </a:br>
            <a:r>
              <a:rPr lang="ru-RU" sz="3600" dirty="0" smtClean="0"/>
              <a:t>Носит – ношены</a:t>
            </a:r>
            <a:br>
              <a:rPr lang="ru-RU" sz="3600" dirty="0" smtClean="0"/>
            </a:br>
            <a:r>
              <a:rPr lang="ru-RU" sz="3600" dirty="0" smtClean="0"/>
              <a:t>Звать </a:t>
            </a:r>
            <a:r>
              <a:rPr lang="ru-RU" sz="3600" dirty="0" smtClean="0"/>
              <a:t>– званый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88640"/>
            <a:ext cx="8643998" cy="187220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–Н- пишется в суффиксах отглагольных прилагательных, образованных от форм несовершенного вида :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Содержимое 4" descr="Изучения. Изучение доходов домашних хозяйств позволяет опр. - 3 Декабря 2013 - Blog - Investfunds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228184" y="3284984"/>
            <a:ext cx="2487220" cy="3117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желанный</a:t>
            </a:r>
            <a:r>
              <a:rPr lang="ru-RU" sz="3600" dirty="0" smtClean="0"/>
              <a:t>, деланный, невиданный, неслыханный, нежданный, негаданный, нечаянный, отчаянный, священный, нетленный, недреманный;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51128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      Исключения                </a:t>
            </a:r>
            <a:endParaRPr lang="ru-RU" sz="4000" dirty="0"/>
          </a:p>
        </p:txBody>
      </p:sp>
      <p:pic>
        <p:nvPicPr>
          <p:cNvPr id="4" name="Содержимое 4" descr="Изучения. Изучение доходов домашних хозяйств позволяет опр. - 3 Декабря 2013 - Blog - Investfunds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444208" y="3501008"/>
            <a:ext cx="2271196" cy="31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гладкокрашеный,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домотканый,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малоношеный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составе сложных слов:</a:t>
            </a:r>
            <a:endParaRPr lang="ru-RU" dirty="0"/>
          </a:p>
        </p:txBody>
      </p:sp>
      <p:pic>
        <p:nvPicPr>
          <p:cNvPr id="4" name="Содержимое 4" descr="Изучения. Изучение доходов домашних хозяйств позволяет опр. - 3 Декабря 2013 - Blog - Investfunds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932040" y="1988840"/>
            <a:ext cx="4211960" cy="462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2003822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           –</a:t>
            </a:r>
            <a:r>
              <a:rPr lang="ru-RU" sz="4400" dirty="0" smtClean="0"/>
              <a:t>НН- в отглагольных </a:t>
            </a:r>
            <a:r>
              <a:rPr lang="ru-RU" sz="4400" dirty="0" smtClean="0"/>
              <a:t>                  </a:t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sz="4400" dirty="0" smtClean="0"/>
              <a:t>             прилагательных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204864"/>
            <a:ext cx="4040188" cy="31811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в суффиксах отглагольных прилагательных, образованных от форм совершенного вида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355976" y="2348880"/>
            <a:ext cx="4329114" cy="318119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Поносить – поношенный</a:t>
            </a:r>
          </a:p>
          <a:p>
            <a:pPr>
              <a:buNone/>
            </a:pPr>
            <a:r>
              <a:rPr lang="ru-RU" dirty="0" smtClean="0"/>
              <a:t>Растерять- растерянный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" name="Содержимое 4" descr="Изучения. Изучение доходов домашних хозяйств позволяет опр. - 3 Декабря 2013 - Blog - Investfunds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372200" y="3501008"/>
            <a:ext cx="2487220" cy="3117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Исключения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названый </a:t>
            </a:r>
            <a:r>
              <a:rPr lang="ru-RU" sz="3600" dirty="0" smtClean="0"/>
              <a:t>брат</a:t>
            </a:r>
          </a:p>
          <a:p>
            <a:r>
              <a:rPr lang="ru-RU" sz="3600" dirty="0" smtClean="0"/>
              <a:t>посаженый отец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приданое (невесты)</a:t>
            </a:r>
            <a:endParaRPr lang="ru-RU" sz="3600" dirty="0"/>
          </a:p>
        </p:txBody>
      </p:sp>
      <p:pic>
        <p:nvPicPr>
          <p:cNvPr id="10" name="Содержимое 4" descr="Изучения. Изучение доходов домашних хозяйств позволяет опр. - 3 Декабря 2013 - Blog - Investfunds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508104" y="2780928"/>
            <a:ext cx="3635896" cy="383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557</TotalTime>
  <Words>665</Words>
  <Application>Microsoft Office PowerPoint</Application>
  <PresentationFormat>Экран (4:3)</PresentationFormat>
  <Paragraphs>102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  Тема урока: «Н-НН в прилагательных и                                причастиях»</vt:lpstr>
      <vt:lpstr>Цели: </vt:lpstr>
      <vt:lpstr>              Цифровой диктант</vt:lpstr>
      <vt:lpstr>ПРОВЕРЬ СЕБЯ</vt:lpstr>
      <vt:lpstr>   –Н- пишется в суффиксах отглагольных прилагательных, образованных от форм несовершенного вида : </vt:lpstr>
      <vt:lpstr>            Исключения                </vt:lpstr>
      <vt:lpstr>в составе сложных слов:</vt:lpstr>
      <vt:lpstr>           –НН- в отглагольных                                  прилагательных  </vt:lpstr>
      <vt:lpstr>Исключения</vt:lpstr>
      <vt:lpstr>в отглагольных прилагательных с суффиксами –ованн- (ёванн), - ированный</vt:lpstr>
      <vt:lpstr>Исключение:</vt:lpstr>
      <vt:lpstr>      </vt:lpstr>
      <vt:lpstr>.</vt:lpstr>
      <vt:lpstr> </vt:lpstr>
      <vt:lpstr>            Тестовые задания.  1.В каком ряду  во всех словах на месте пропуска пишется Н?</vt:lpstr>
      <vt:lpstr>  2.  В каком ряду во всех словах на месте пропуска пишется  Н? </vt:lpstr>
      <vt:lpstr>  3.  В каком ряду во всех словах на месте пропуска пишется  Н?</vt:lpstr>
      <vt:lpstr>  4.  В каком ряду во всех словах на месте пропуска пишется  Н?</vt:lpstr>
      <vt:lpstr>  5.  В каком ряду во всех словах на месте пропуска пишется  Н? </vt:lpstr>
      <vt:lpstr>        Лермонтовский Кавказ</vt:lpstr>
      <vt:lpstr>          Задания к тексту: </vt:lpstr>
      <vt:lpstr>Рефлексия. Закрепление теоретического материала.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Катенок</dc:creator>
  <cp:lastModifiedBy>14кабинет</cp:lastModifiedBy>
  <cp:revision>36</cp:revision>
  <dcterms:created xsi:type="dcterms:W3CDTF">2012-12-02T16:48:00Z</dcterms:created>
  <dcterms:modified xsi:type="dcterms:W3CDTF">2017-12-12T08:22:51Z</dcterms:modified>
</cp:coreProperties>
</file>